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58" r:id="rId5"/>
    <p:sldId id="260" r:id="rId6"/>
    <p:sldId id="263" r:id="rId7"/>
    <p:sldId id="262" r:id="rId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625E2-20D9-4E69-88B3-4DCDA49D4927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30DC4651-CD25-46BC-8499-6D856650BCD9}">
      <dgm:prSet phldrT="[Text]"/>
      <dgm:spPr/>
      <dgm:t>
        <a:bodyPr/>
        <a:lstStyle/>
        <a:p>
          <a:r>
            <a:rPr lang="en-AU" dirty="0" smtClean="0"/>
            <a:t>A FAIR AND INCLUSIVE QUEENSLAND</a:t>
          </a:r>
          <a:endParaRPr lang="en-AU" dirty="0"/>
        </a:p>
      </dgm:t>
    </dgm:pt>
    <dgm:pt modelId="{C7F3F88C-D722-45F7-8840-F4A0343121D0}" type="parTrans" cxnId="{E90CC04D-180E-4898-BD40-51A8D3859600}">
      <dgm:prSet/>
      <dgm:spPr/>
      <dgm:t>
        <a:bodyPr/>
        <a:lstStyle/>
        <a:p>
          <a:endParaRPr lang="en-AU"/>
        </a:p>
      </dgm:t>
    </dgm:pt>
    <dgm:pt modelId="{29727828-0C59-4250-A3B1-609A6C993CB4}" type="sibTrans" cxnId="{E90CC04D-180E-4898-BD40-51A8D3859600}">
      <dgm:prSet/>
      <dgm:spPr/>
      <dgm:t>
        <a:bodyPr/>
        <a:lstStyle/>
        <a:p>
          <a:endParaRPr lang="en-AU"/>
        </a:p>
      </dgm:t>
    </dgm:pt>
    <dgm:pt modelId="{FB274F68-4321-4A28-87E0-6B23CC69C425}" type="pres">
      <dgm:prSet presAssocID="{E09625E2-20D9-4E69-88B3-4DCDA49D492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E6D42CD-35B6-484D-B51E-CD3F4CA76D93}" type="pres">
      <dgm:prSet presAssocID="{E09625E2-20D9-4E69-88B3-4DCDA49D4927}" presName="comp1" presStyleCnt="0"/>
      <dgm:spPr/>
    </dgm:pt>
    <dgm:pt modelId="{A3536C71-9B1A-47EB-85AC-5E142BC7D280}" type="pres">
      <dgm:prSet presAssocID="{E09625E2-20D9-4E69-88B3-4DCDA49D4927}" presName="circle1" presStyleLbl="node1" presStyleIdx="0" presStyleCnt="1" custLinFactNeighborX="29927" custLinFactNeighborY="8859"/>
      <dgm:spPr/>
      <dgm:t>
        <a:bodyPr/>
        <a:lstStyle/>
        <a:p>
          <a:endParaRPr lang="en-AU"/>
        </a:p>
      </dgm:t>
    </dgm:pt>
    <dgm:pt modelId="{E47B4FFF-9D27-474A-8381-17198234EDC0}" type="pres">
      <dgm:prSet presAssocID="{E09625E2-20D9-4E69-88B3-4DCDA49D492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AB71C12-3EE3-41EF-80C0-272D05779592}" type="presOf" srcId="{E09625E2-20D9-4E69-88B3-4DCDA49D4927}" destId="{FB274F68-4321-4A28-87E0-6B23CC69C425}" srcOrd="0" destOrd="0" presId="urn:microsoft.com/office/officeart/2005/8/layout/venn2"/>
    <dgm:cxn modelId="{6AC41A2B-0565-4846-A202-0294B29B5968}" type="presOf" srcId="{30DC4651-CD25-46BC-8499-6D856650BCD9}" destId="{E47B4FFF-9D27-474A-8381-17198234EDC0}" srcOrd="1" destOrd="0" presId="urn:microsoft.com/office/officeart/2005/8/layout/venn2"/>
    <dgm:cxn modelId="{E90CC04D-180E-4898-BD40-51A8D3859600}" srcId="{E09625E2-20D9-4E69-88B3-4DCDA49D4927}" destId="{30DC4651-CD25-46BC-8499-6D856650BCD9}" srcOrd="0" destOrd="0" parTransId="{C7F3F88C-D722-45F7-8840-F4A0343121D0}" sibTransId="{29727828-0C59-4250-A3B1-609A6C993CB4}"/>
    <dgm:cxn modelId="{846F9EB4-B29D-45A2-9C6B-E5A05E391556}" type="presOf" srcId="{30DC4651-CD25-46BC-8499-6D856650BCD9}" destId="{A3536C71-9B1A-47EB-85AC-5E142BC7D280}" srcOrd="0" destOrd="0" presId="urn:microsoft.com/office/officeart/2005/8/layout/venn2"/>
    <dgm:cxn modelId="{0ABE83D1-C8FE-4D1F-83D5-C86BAA1DB141}" type="presParOf" srcId="{FB274F68-4321-4A28-87E0-6B23CC69C425}" destId="{5E6D42CD-35B6-484D-B51E-CD3F4CA76D93}" srcOrd="0" destOrd="0" presId="urn:microsoft.com/office/officeart/2005/8/layout/venn2"/>
    <dgm:cxn modelId="{7BDE3F6C-6756-4618-AF84-C3326C15241F}" type="presParOf" srcId="{5E6D42CD-35B6-484D-B51E-CD3F4CA76D93}" destId="{A3536C71-9B1A-47EB-85AC-5E142BC7D280}" srcOrd="0" destOrd="0" presId="urn:microsoft.com/office/officeart/2005/8/layout/venn2"/>
    <dgm:cxn modelId="{D46BB9F1-7D0D-4F1A-BA67-FE4A94F5F04A}" type="presParOf" srcId="{5E6D42CD-35B6-484D-B51E-CD3F4CA76D93}" destId="{E47B4FFF-9D27-474A-8381-17198234EDC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4B7DC7-3B82-493C-A428-24AE501552C9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7078FDD5-1EC5-4447-BE92-B7FA8FB2168E}">
      <dgm:prSet phldrT="[Text]"/>
      <dgm:spPr/>
      <dgm:t>
        <a:bodyPr/>
        <a:lstStyle/>
        <a:p>
          <a:r>
            <a:rPr lang="en-AU" dirty="0" smtClean="0"/>
            <a:t>OUR VALUES</a:t>
          </a:r>
          <a:endParaRPr lang="en-AU" dirty="0"/>
        </a:p>
      </dgm:t>
    </dgm:pt>
    <dgm:pt modelId="{613B161C-47D4-4B1C-88AF-89FAAA80845F}" type="parTrans" cxnId="{07F8021A-687E-4112-98D9-E19C0B919569}">
      <dgm:prSet/>
      <dgm:spPr/>
      <dgm:t>
        <a:bodyPr/>
        <a:lstStyle/>
        <a:p>
          <a:endParaRPr lang="en-AU"/>
        </a:p>
      </dgm:t>
    </dgm:pt>
    <dgm:pt modelId="{B16A4914-3016-4CC6-954A-E7AF9C534E72}" type="sibTrans" cxnId="{07F8021A-687E-4112-98D9-E19C0B919569}">
      <dgm:prSet/>
      <dgm:spPr/>
      <dgm:t>
        <a:bodyPr/>
        <a:lstStyle/>
        <a:p>
          <a:endParaRPr lang="en-AU"/>
        </a:p>
      </dgm:t>
    </dgm:pt>
    <dgm:pt modelId="{5D2F8E3A-0B42-42C0-B08E-0133C1BEA871}">
      <dgm:prSet phldrT="[Text]" custT="1"/>
      <dgm:spPr/>
      <dgm:t>
        <a:bodyPr/>
        <a:lstStyle/>
        <a:p>
          <a:endParaRPr lang="en-AU" sz="900" dirty="0"/>
        </a:p>
      </dgm:t>
    </dgm:pt>
    <dgm:pt modelId="{06CC8C22-4217-46FC-BC6F-0090D1E9127E}" type="parTrans" cxnId="{867221C0-185E-442D-ABCC-5216A25936C2}">
      <dgm:prSet/>
      <dgm:spPr/>
      <dgm:t>
        <a:bodyPr/>
        <a:lstStyle/>
        <a:p>
          <a:endParaRPr lang="en-AU"/>
        </a:p>
      </dgm:t>
    </dgm:pt>
    <dgm:pt modelId="{A3A11D89-E083-4471-A61A-92E77DA99C36}" type="sibTrans" cxnId="{867221C0-185E-442D-ABCC-5216A25936C2}">
      <dgm:prSet/>
      <dgm:spPr/>
      <dgm:t>
        <a:bodyPr/>
        <a:lstStyle/>
        <a:p>
          <a:endParaRPr lang="en-AU"/>
        </a:p>
      </dgm:t>
    </dgm:pt>
    <dgm:pt modelId="{A09C56B9-7F97-41C5-8813-8BBC70783CE7}">
      <dgm:prSet phldrT="[Text]" custT="1"/>
      <dgm:spPr/>
      <dgm:t>
        <a:bodyPr anchor="ctr" anchorCtr="0"/>
        <a:lstStyle/>
        <a:p>
          <a:r>
            <a:rPr lang="en-AU" sz="1000" dirty="0" smtClean="0"/>
            <a:t>We value our independence and uphold the rule of law.</a:t>
          </a:r>
          <a:endParaRPr lang="en-AU" sz="1000" dirty="0"/>
        </a:p>
      </dgm:t>
    </dgm:pt>
    <dgm:pt modelId="{CE2BF24D-9BA5-4904-879E-2F82ACF49873}" type="parTrans" cxnId="{679FE169-6D61-4323-8C1C-E468344AC572}">
      <dgm:prSet/>
      <dgm:spPr/>
      <dgm:t>
        <a:bodyPr/>
        <a:lstStyle/>
        <a:p>
          <a:endParaRPr lang="en-AU"/>
        </a:p>
      </dgm:t>
    </dgm:pt>
    <dgm:pt modelId="{B7EF2075-FF4E-4B41-B73F-B47D9D118C91}" type="sibTrans" cxnId="{679FE169-6D61-4323-8C1C-E468344AC572}">
      <dgm:prSet/>
      <dgm:spPr/>
      <dgm:t>
        <a:bodyPr/>
        <a:lstStyle/>
        <a:p>
          <a:endParaRPr lang="en-AU"/>
        </a:p>
      </dgm:t>
    </dgm:pt>
    <dgm:pt modelId="{EBE0A4EF-2525-4C61-A6B5-F11563AB7029}">
      <dgm:prSet phldrT="[Text]"/>
      <dgm:spPr/>
      <dgm:t>
        <a:bodyPr/>
        <a:lstStyle/>
        <a:p>
          <a:r>
            <a:rPr lang="en-AU" dirty="0" smtClean="0"/>
            <a:t>OUR APPROACH</a:t>
          </a:r>
          <a:endParaRPr lang="en-AU" dirty="0"/>
        </a:p>
      </dgm:t>
    </dgm:pt>
    <dgm:pt modelId="{261E2798-48AD-41F8-8F08-D813F7DF1267}" type="parTrans" cxnId="{313626C7-E97D-4859-BDD6-D3FF245CE66D}">
      <dgm:prSet/>
      <dgm:spPr/>
      <dgm:t>
        <a:bodyPr/>
        <a:lstStyle/>
        <a:p>
          <a:endParaRPr lang="en-AU"/>
        </a:p>
      </dgm:t>
    </dgm:pt>
    <dgm:pt modelId="{78D0F03B-C15B-4EC9-B417-0EA92604A209}" type="sibTrans" cxnId="{313626C7-E97D-4859-BDD6-D3FF245CE66D}">
      <dgm:prSet/>
      <dgm:spPr/>
      <dgm:t>
        <a:bodyPr/>
        <a:lstStyle/>
        <a:p>
          <a:endParaRPr lang="en-AU"/>
        </a:p>
      </dgm:t>
    </dgm:pt>
    <dgm:pt modelId="{1D786C4E-DF25-4E07-8B23-46CF7900A855}">
      <dgm:prSet phldrT="[Text]"/>
      <dgm:spPr/>
      <dgm:t>
        <a:bodyPr/>
        <a:lstStyle/>
        <a:p>
          <a:endParaRPr lang="en-AU" dirty="0"/>
        </a:p>
      </dgm:t>
    </dgm:pt>
    <dgm:pt modelId="{FA95CEE7-4392-4BA8-AF90-FA3FE07DCAAE}" type="parTrans" cxnId="{0440EF58-9491-4F6D-8472-D07179214C2B}">
      <dgm:prSet/>
      <dgm:spPr/>
      <dgm:t>
        <a:bodyPr/>
        <a:lstStyle/>
        <a:p>
          <a:endParaRPr lang="en-AU"/>
        </a:p>
      </dgm:t>
    </dgm:pt>
    <dgm:pt modelId="{11A1579A-D720-4963-B304-AEE1E4277303}" type="sibTrans" cxnId="{0440EF58-9491-4F6D-8472-D07179214C2B}">
      <dgm:prSet/>
      <dgm:spPr/>
      <dgm:t>
        <a:bodyPr/>
        <a:lstStyle/>
        <a:p>
          <a:endParaRPr lang="en-AU"/>
        </a:p>
      </dgm:t>
    </dgm:pt>
    <dgm:pt modelId="{F809B77D-9937-4B1E-A5A2-CC6C71D94E23}">
      <dgm:prSet phldrT="[Text]" custT="1"/>
      <dgm:spPr/>
      <dgm:t>
        <a:bodyPr anchor="ctr" anchorCtr="0"/>
        <a:lstStyle/>
        <a:p>
          <a:r>
            <a:rPr lang="en-AU" sz="1000" dirty="0" smtClean="0"/>
            <a:t>We build trusted relationships and empower  individuals and communities at the grassroots level to create opportunities for human rights to flourish.</a:t>
          </a:r>
          <a:endParaRPr lang="en-AU" sz="1000" dirty="0"/>
        </a:p>
      </dgm:t>
    </dgm:pt>
    <dgm:pt modelId="{1F708FFD-4F2E-4E69-8CDD-88207B717941}" type="parTrans" cxnId="{E2C1A452-76ED-4A5D-8372-66FEA9D93748}">
      <dgm:prSet/>
      <dgm:spPr/>
      <dgm:t>
        <a:bodyPr/>
        <a:lstStyle/>
        <a:p>
          <a:endParaRPr lang="en-AU"/>
        </a:p>
      </dgm:t>
    </dgm:pt>
    <dgm:pt modelId="{B5052ADA-DBE1-40B5-8BA3-634FDF3E4E4E}" type="sibTrans" cxnId="{E2C1A452-76ED-4A5D-8372-66FEA9D93748}">
      <dgm:prSet/>
      <dgm:spPr/>
      <dgm:t>
        <a:bodyPr/>
        <a:lstStyle/>
        <a:p>
          <a:endParaRPr lang="en-AU"/>
        </a:p>
      </dgm:t>
    </dgm:pt>
    <dgm:pt modelId="{E328495E-C880-4887-B03B-6CA9D5CF865A}">
      <dgm:prSet phldrT="[Text]"/>
      <dgm:spPr/>
      <dgm:t>
        <a:bodyPr/>
        <a:lstStyle/>
        <a:p>
          <a:r>
            <a:rPr lang="en-AU" dirty="0" smtClean="0"/>
            <a:t>OUR CAPABILITIES</a:t>
          </a:r>
          <a:endParaRPr lang="en-AU" dirty="0"/>
        </a:p>
      </dgm:t>
    </dgm:pt>
    <dgm:pt modelId="{5887D1E7-21CA-4DB0-8860-84715D311D7B}" type="parTrans" cxnId="{2CE1209E-D411-4042-93D7-A9CA8BCC0F5D}">
      <dgm:prSet/>
      <dgm:spPr/>
      <dgm:t>
        <a:bodyPr/>
        <a:lstStyle/>
        <a:p>
          <a:endParaRPr lang="en-AU"/>
        </a:p>
      </dgm:t>
    </dgm:pt>
    <dgm:pt modelId="{A94133FF-A54F-4E21-AD04-FDBB33FAF701}" type="sibTrans" cxnId="{2CE1209E-D411-4042-93D7-A9CA8BCC0F5D}">
      <dgm:prSet/>
      <dgm:spPr/>
      <dgm:t>
        <a:bodyPr/>
        <a:lstStyle/>
        <a:p>
          <a:endParaRPr lang="en-AU"/>
        </a:p>
      </dgm:t>
    </dgm:pt>
    <dgm:pt modelId="{7275EFE1-DE60-463B-9604-B4D22F92B982}">
      <dgm:prSet phldrT="[Text]" custT="1"/>
      <dgm:spPr/>
      <dgm:t>
        <a:bodyPr anchor="ctr" anchorCtr="0"/>
        <a:lstStyle/>
        <a:p>
          <a:r>
            <a:rPr lang="en-AU" sz="1000" dirty="0" smtClean="0"/>
            <a:t>We nurture a workplace culture that encourages diversity, innovation and responsiveness to the needs of our clients.</a:t>
          </a:r>
          <a:endParaRPr lang="en-AU" sz="1000" dirty="0"/>
        </a:p>
      </dgm:t>
    </dgm:pt>
    <dgm:pt modelId="{73C53EC7-895D-4F0C-9B7E-696FDEF1AC45}" type="parTrans" cxnId="{D59800D7-C6BB-4356-A578-D1FBFCFDFAE2}">
      <dgm:prSet/>
      <dgm:spPr/>
      <dgm:t>
        <a:bodyPr/>
        <a:lstStyle/>
        <a:p>
          <a:endParaRPr lang="en-AU"/>
        </a:p>
      </dgm:t>
    </dgm:pt>
    <dgm:pt modelId="{73761CA8-7E67-4703-A401-CBE546A4FD12}" type="sibTrans" cxnId="{D59800D7-C6BB-4356-A578-D1FBFCFDFAE2}">
      <dgm:prSet/>
      <dgm:spPr/>
      <dgm:t>
        <a:bodyPr/>
        <a:lstStyle/>
        <a:p>
          <a:endParaRPr lang="en-AU"/>
        </a:p>
      </dgm:t>
    </dgm:pt>
    <dgm:pt modelId="{C6925EA0-C226-4CE6-AE12-90342A12B61F}">
      <dgm:prSet phldrT="[Text]" custT="1"/>
      <dgm:spPr/>
      <dgm:t>
        <a:bodyPr anchor="ctr" anchorCtr="0"/>
        <a:lstStyle/>
        <a:p>
          <a:r>
            <a:rPr lang="en-AU" sz="1000" dirty="0" smtClean="0"/>
            <a:t>We have high expectations of ourselves, our teams and leadership within our organisation and the community.</a:t>
          </a:r>
          <a:endParaRPr lang="en-AU" sz="1000" dirty="0"/>
        </a:p>
      </dgm:t>
    </dgm:pt>
    <dgm:pt modelId="{1C14ACCA-7C75-4120-8C1B-E6CF1791B9F8}" type="parTrans" cxnId="{6E91737C-B382-43F8-B7D8-DA10EB12B0E8}">
      <dgm:prSet/>
      <dgm:spPr/>
      <dgm:t>
        <a:bodyPr/>
        <a:lstStyle/>
        <a:p>
          <a:endParaRPr lang="en-AU"/>
        </a:p>
      </dgm:t>
    </dgm:pt>
    <dgm:pt modelId="{BC4D31ED-8920-4C8B-AC82-FFCCE1DAE231}" type="sibTrans" cxnId="{6E91737C-B382-43F8-B7D8-DA10EB12B0E8}">
      <dgm:prSet/>
      <dgm:spPr/>
      <dgm:t>
        <a:bodyPr/>
        <a:lstStyle/>
        <a:p>
          <a:endParaRPr lang="en-AU"/>
        </a:p>
      </dgm:t>
    </dgm:pt>
    <dgm:pt modelId="{99C98918-3D18-4C70-8650-8F958B139974}">
      <dgm:prSet phldrT="[Text]" custT="1"/>
      <dgm:spPr/>
      <dgm:t>
        <a:bodyPr anchor="ctr" anchorCtr="0"/>
        <a:lstStyle/>
        <a:p>
          <a:r>
            <a:rPr lang="en-AU" sz="1000" dirty="0" smtClean="0"/>
            <a:t>We take calculated risks.</a:t>
          </a:r>
          <a:endParaRPr lang="en-AU" sz="1000" dirty="0"/>
        </a:p>
      </dgm:t>
    </dgm:pt>
    <dgm:pt modelId="{C269AB4C-E6FC-4B13-8B28-3186057EDBA7}" type="parTrans" cxnId="{7DB4545B-10F0-46E2-BE86-12B2CA127AE8}">
      <dgm:prSet/>
      <dgm:spPr/>
      <dgm:t>
        <a:bodyPr/>
        <a:lstStyle/>
        <a:p>
          <a:endParaRPr lang="en-AU"/>
        </a:p>
      </dgm:t>
    </dgm:pt>
    <dgm:pt modelId="{41044655-FAF1-4107-95D9-23F6B822D426}" type="sibTrans" cxnId="{7DB4545B-10F0-46E2-BE86-12B2CA127AE8}">
      <dgm:prSet/>
      <dgm:spPr/>
      <dgm:t>
        <a:bodyPr/>
        <a:lstStyle/>
        <a:p>
          <a:endParaRPr lang="en-AU"/>
        </a:p>
      </dgm:t>
    </dgm:pt>
    <dgm:pt modelId="{7399B4D0-D96E-4925-9B7F-A16B9A172929}">
      <dgm:prSet phldrT="[Text]" custT="1"/>
      <dgm:spPr/>
      <dgm:t>
        <a:bodyPr anchor="ctr" anchorCtr="0"/>
        <a:lstStyle/>
        <a:p>
          <a:r>
            <a:rPr lang="en-AU" sz="1000" dirty="0" smtClean="0"/>
            <a:t>We treat everyone with respect and dignity - acknowledging their fundamental human rights.</a:t>
          </a:r>
          <a:endParaRPr lang="en-AU" sz="1000" dirty="0"/>
        </a:p>
      </dgm:t>
    </dgm:pt>
    <dgm:pt modelId="{51397B54-174E-4CF2-84E9-BD7EE6E63CB1}" type="parTrans" cxnId="{8F9056B6-EC5A-4D8E-9A2A-79113DBBF156}">
      <dgm:prSet/>
      <dgm:spPr/>
      <dgm:t>
        <a:bodyPr/>
        <a:lstStyle/>
        <a:p>
          <a:endParaRPr lang="en-AU"/>
        </a:p>
      </dgm:t>
    </dgm:pt>
    <dgm:pt modelId="{1129923B-FBBB-4CD8-A081-3BB09138ECEA}" type="sibTrans" cxnId="{8F9056B6-EC5A-4D8E-9A2A-79113DBBF156}">
      <dgm:prSet/>
      <dgm:spPr/>
      <dgm:t>
        <a:bodyPr/>
        <a:lstStyle/>
        <a:p>
          <a:endParaRPr lang="en-AU"/>
        </a:p>
      </dgm:t>
    </dgm:pt>
    <dgm:pt modelId="{F6CDE951-63F4-409B-B984-98DEB8D8C89C}">
      <dgm:prSet phldrT="[Text]" custT="1"/>
      <dgm:spPr/>
      <dgm:t>
        <a:bodyPr anchor="ctr" anchorCtr="0"/>
        <a:lstStyle/>
        <a:p>
          <a:r>
            <a:rPr lang="en-AU" sz="1000" dirty="0" smtClean="0"/>
            <a:t>We operate using a strengths-based model enabling us to build capacity within our organisation, within communities and across boundaries.</a:t>
          </a:r>
          <a:endParaRPr lang="en-AU" sz="1000" dirty="0"/>
        </a:p>
      </dgm:t>
    </dgm:pt>
    <dgm:pt modelId="{4507CAB9-426C-456A-BB3F-EE9435317D6D}" type="parTrans" cxnId="{38D5659E-9695-46E8-8C2B-2B2801AC674B}">
      <dgm:prSet/>
      <dgm:spPr/>
      <dgm:t>
        <a:bodyPr/>
        <a:lstStyle/>
        <a:p>
          <a:endParaRPr lang="en-AU"/>
        </a:p>
      </dgm:t>
    </dgm:pt>
    <dgm:pt modelId="{B3AB8048-DF4E-4A75-84D5-1F4C2905ED77}" type="sibTrans" cxnId="{38D5659E-9695-46E8-8C2B-2B2801AC674B}">
      <dgm:prSet/>
      <dgm:spPr/>
      <dgm:t>
        <a:bodyPr/>
        <a:lstStyle/>
        <a:p>
          <a:endParaRPr lang="en-AU"/>
        </a:p>
      </dgm:t>
    </dgm:pt>
    <dgm:pt modelId="{F404609A-F0BD-4A06-9B46-917211D5A0CB}">
      <dgm:prSet phldrT="[Text]" custT="1"/>
      <dgm:spPr/>
      <dgm:t>
        <a:bodyPr anchor="ctr" anchorCtr="0"/>
        <a:lstStyle/>
        <a:p>
          <a:r>
            <a:rPr lang="en-AU" sz="1000" dirty="0" smtClean="0"/>
            <a:t>We invest in technology to reduce costs and enhance our reach into the community.</a:t>
          </a:r>
          <a:endParaRPr lang="en-AU" sz="1000" dirty="0"/>
        </a:p>
      </dgm:t>
    </dgm:pt>
    <dgm:pt modelId="{532F2019-AE2B-4801-B294-3EDFB81FBECA}" type="parTrans" cxnId="{2EF4B0C6-6054-447A-B7F4-2C380B91C1BF}">
      <dgm:prSet/>
      <dgm:spPr/>
      <dgm:t>
        <a:bodyPr/>
        <a:lstStyle/>
        <a:p>
          <a:endParaRPr lang="en-AU"/>
        </a:p>
      </dgm:t>
    </dgm:pt>
    <dgm:pt modelId="{B0EF1B2B-EFFA-4C85-8315-DF4F9FECD8A9}" type="sibTrans" cxnId="{2EF4B0C6-6054-447A-B7F4-2C380B91C1BF}">
      <dgm:prSet/>
      <dgm:spPr/>
      <dgm:t>
        <a:bodyPr/>
        <a:lstStyle/>
        <a:p>
          <a:endParaRPr lang="en-AU"/>
        </a:p>
      </dgm:t>
    </dgm:pt>
    <dgm:pt modelId="{B8B4DBF3-F782-4164-8619-A627D807C38E}">
      <dgm:prSet phldrT="[Text]" custT="1"/>
      <dgm:spPr/>
      <dgm:t>
        <a:bodyPr anchor="ctr" anchorCtr="0"/>
        <a:lstStyle/>
        <a:p>
          <a:r>
            <a:rPr lang="en-AU" sz="1000" dirty="0" smtClean="0"/>
            <a:t>We seek to  maintain and build the capability of our people, processes and organisation.</a:t>
          </a:r>
          <a:endParaRPr lang="en-AU" sz="1000" dirty="0"/>
        </a:p>
      </dgm:t>
    </dgm:pt>
    <dgm:pt modelId="{25350E1C-63DA-4B37-9195-E1F9162C98FD}" type="parTrans" cxnId="{617C21B7-4ECD-45E9-A2C2-AB5C0A6DFF29}">
      <dgm:prSet/>
      <dgm:spPr/>
      <dgm:t>
        <a:bodyPr/>
        <a:lstStyle/>
        <a:p>
          <a:endParaRPr lang="en-AU"/>
        </a:p>
      </dgm:t>
    </dgm:pt>
    <dgm:pt modelId="{50A5F37B-505F-4DAD-B8A4-324B3D790462}" type="sibTrans" cxnId="{617C21B7-4ECD-45E9-A2C2-AB5C0A6DFF29}">
      <dgm:prSet/>
      <dgm:spPr/>
      <dgm:t>
        <a:bodyPr/>
        <a:lstStyle/>
        <a:p>
          <a:endParaRPr lang="en-AU"/>
        </a:p>
      </dgm:t>
    </dgm:pt>
    <dgm:pt modelId="{D8D7E699-6EC4-4BA2-BC70-7A4D5E0196E1}">
      <dgm:prSet phldrT="[Text]"/>
      <dgm:spPr/>
      <dgm:t>
        <a:bodyPr/>
        <a:lstStyle/>
        <a:p>
          <a:r>
            <a:rPr lang="en-AU" dirty="0" smtClean="0"/>
            <a:t> </a:t>
          </a:r>
          <a:endParaRPr lang="en-AU" dirty="0"/>
        </a:p>
      </dgm:t>
    </dgm:pt>
    <dgm:pt modelId="{C45F2211-0740-479D-A4B3-1D1439B307CE}" type="sibTrans" cxnId="{67545C1F-AED8-4EA3-A47F-7F8DD6B7B805}">
      <dgm:prSet/>
      <dgm:spPr/>
      <dgm:t>
        <a:bodyPr/>
        <a:lstStyle/>
        <a:p>
          <a:endParaRPr lang="en-AU"/>
        </a:p>
      </dgm:t>
    </dgm:pt>
    <dgm:pt modelId="{566F3967-E27F-4F34-9E8A-B769DCD17747}" type="parTrans" cxnId="{67545C1F-AED8-4EA3-A47F-7F8DD6B7B805}">
      <dgm:prSet/>
      <dgm:spPr/>
      <dgm:t>
        <a:bodyPr/>
        <a:lstStyle/>
        <a:p>
          <a:endParaRPr lang="en-AU"/>
        </a:p>
      </dgm:t>
    </dgm:pt>
    <dgm:pt modelId="{0579DF8D-0BE6-47E5-9744-6739532837AB}">
      <dgm:prSet phldrT="[Text]" custT="1"/>
      <dgm:spPr/>
      <dgm:t>
        <a:bodyPr anchor="ctr" anchorCtr="0"/>
        <a:lstStyle/>
        <a:p>
          <a:r>
            <a:rPr lang="en-AU" sz="1000" dirty="0" smtClean="0"/>
            <a:t>We invest in professional development of staff.</a:t>
          </a:r>
          <a:endParaRPr lang="en-AU" sz="1000" dirty="0"/>
        </a:p>
      </dgm:t>
    </dgm:pt>
    <dgm:pt modelId="{22A281F5-1EC3-4E43-9F2E-8BECDDCA35BF}" type="sibTrans" cxnId="{3CFC1FB2-6567-4113-BE34-B28001181E6C}">
      <dgm:prSet/>
      <dgm:spPr/>
      <dgm:t>
        <a:bodyPr/>
        <a:lstStyle/>
        <a:p>
          <a:endParaRPr lang="en-AU"/>
        </a:p>
      </dgm:t>
    </dgm:pt>
    <dgm:pt modelId="{4304F7AC-0743-4942-BCC0-D64EEC37B9D8}" type="parTrans" cxnId="{3CFC1FB2-6567-4113-BE34-B28001181E6C}">
      <dgm:prSet/>
      <dgm:spPr/>
      <dgm:t>
        <a:bodyPr/>
        <a:lstStyle/>
        <a:p>
          <a:endParaRPr lang="en-AU"/>
        </a:p>
      </dgm:t>
    </dgm:pt>
    <dgm:pt modelId="{85CCE9E5-7C3C-4EF8-AC70-16636598AD3D}" type="pres">
      <dgm:prSet presAssocID="{474B7DC7-3B82-493C-A428-24AE501552C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D0D48BB6-6012-4A20-8EF0-79BBA058107E}" type="pres">
      <dgm:prSet presAssocID="{7078FDD5-1EC5-4447-BE92-B7FA8FB2168E}" presName="composite" presStyleCnt="0"/>
      <dgm:spPr/>
    </dgm:pt>
    <dgm:pt modelId="{8939750C-B9D1-4F95-8130-3F8D8EA5F2F9}" type="pres">
      <dgm:prSet presAssocID="{7078FDD5-1EC5-4447-BE92-B7FA8FB2168E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372044-0BAE-481C-A14B-CDB75F689138}" type="pres">
      <dgm:prSet presAssocID="{7078FDD5-1EC5-4447-BE92-B7FA8FB2168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F4741EF-EE76-4647-AE76-4CD70C81F52C}" type="pres">
      <dgm:prSet presAssocID="{7078FDD5-1EC5-4447-BE92-B7FA8FB2168E}" presName="Accent" presStyleLbl="parChTrans1D1" presStyleIdx="0" presStyleCnt="3"/>
      <dgm:spPr/>
    </dgm:pt>
    <dgm:pt modelId="{7EFDE6E8-3107-467B-8753-54E264D3F612}" type="pres">
      <dgm:prSet presAssocID="{7078FDD5-1EC5-4447-BE92-B7FA8FB2168E}" presName="Child" presStyleLbl="revTx" presStyleIdx="1" presStyleCnt="6" custScaleX="99488" custScaleY="807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7DB9830-AC7F-40A1-B07D-FE5EA4E98438}" type="pres">
      <dgm:prSet presAssocID="{B16A4914-3016-4CC6-954A-E7AF9C534E72}" presName="sibTrans" presStyleCnt="0"/>
      <dgm:spPr/>
    </dgm:pt>
    <dgm:pt modelId="{2EC95792-77FD-4E04-851A-BC2B67BB84A0}" type="pres">
      <dgm:prSet presAssocID="{EBE0A4EF-2525-4C61-A6B5-F11563AB7029}" presName="composite" presStyleCnt="0"/>
      <dgm:spPr/>
    </dgm:pt>
    <dgm:pt modelId="{06B415C0-7188-4D4B-8185-3C3D703423C3}" type="pres">
      <dgm:prSet presAssocID="{EBE0A4EF-2525-4C61-A6B5-F11563AB702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34D4310-71A2-486C-AA80-F5F7291DC386}" type="pres">
      <dgm:prSet presAssocID="{EBE0A4EF-2525-4C61-A6B5-F11563AB702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0C77FA7-C10C-4EFE-B516-1E00D19D8493}" type="pres">
      <dgm:prSet presAssocID="{EBE0A4EF-2525-4C61-A6B5-F11563AB7029}" presName="Accent" presStyleLbl="parChTrans1D1" presStyleIdx="1" presStyleCnt="3"/>
      <dgm:spPr/>
    </dgm:pt>
    <dgm:pt modelId="{90503963-671B-4C04-8B66-E9876AC3659A}" type="pres">
      <dgm:prSet presAssocID="{EBE0A4EF-2525-4C61-A6B5-F11563AB7029}" presName="Child" presStyleLbl="revTx" presStyleIdx="3" presStyleCnt="6" custScaleY="1215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5F70847-81B2-4028-A8C6-62DF6A89350D}" type="pres">
      <dgm:prSet presAssocID="{78D0F03B-C15B-4EC9-B417-0EA92604A209}" presName="sibTrans" presStyleCnt="0"/>
      <dgm:spPr/>
    </dgm:pt>
    <dgm:pt modelId="{4E154EFE-B88D-47D4-9106-B082C1DC61F2}" type="pres">
      <dgm:prSet presAssocID="{E328495E-C880-4887-B03B-6CA9D5CF865A}" presName="composite" presStyleCnt="0"/>
      <dgm:spPr/>
    </dgm:pt>
    <dgm:pt modelId="{D60E0D89-B1D6-4EB2-8E9F-DF5C1FA62D96}" type="pres">
      <dgm:prSet presAssocID="{E328495E-C880-4887-B03B-6CA9D5CF865A}" presName="FirstChild" presStyleLbl="revTx" presStyleIdx="4" presStyleCnt="6" custLinFactNeighborX="5685" custLinFactNeighborY="-412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0CDF793-41CE-4ADA-87E4-DD9CAD724E52}" type="pres">
      <dgm:prSet presAssocID="{E328495E-C880-4887-B03B-6CA9D5CF865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58688C8-7F03-4E27-9497-87D5E76B7B71}" type="pres">
      <dgm:prSet presAssocID="{E328495E-C880-4887-B03B-6CA9D5CF865A}" presName="Accent" presStyleLbl="parChTrans1D1" presStyleIdx="2" presStyleCnt="3"/>
      <dgm:spPr/>
    </dgm:pt>
    <dgm:pt modelId="{36BB2AD9-C0E1-4B5B-ADF7-092930845623}" type="pres">
      <dgm:prSet presAssocID="{E328495E-C880-4887-B03B-6CA9D5CF865A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8D2D5C5-FE7B-4C40-9CC9-928F7DD38037}" type="presOf" srcId="{C6925EA0-C226-4CE6-AE12-90342A12B61F}" destId="{90503963-671B-4C04-8B66-E9876AC3659A}" srcOrd="0" destOrd="2" presId="urn:microsoft.com/office/officeart/2011/layout/TabList"/>
    <dgm:cxn modelId="{8F9056B6-EC5A-4D8E-9A2A-79113DBBF156}" srcId="{7078FDD5-1EC5-4447-BE92-B7FA8FB2168E}" destId="{7399B4D0-D96E-4925-9B7F-A16B9A172929}" srcOrd="1" destOrd="0" parTransId="{51397B54-174E-4CF2-84E9-BD7EE6E63CB1}" sibTransId="{1129923B-FBBB-4CD8-A081-3BB09138ECEA}"/>
    <dgm:cxn modelId="{7C245CD9-6962-463E-A738-D0AF5B9976F3}" type="presOf" srcId="{F809B77D-9937-4B1E-A5A2-CC6C71D94E23}" destId="{90503963-671B-4C04-8B66-E9876AC3659A}" srcOrd="0" destOrd="1" presId="urn:microsoft.com/office/officeart/2011/layout/TabList"/>
    <dgm:cxn modelId="{1C2D7267-A755-4682-9039-77D0793AF5FB}" type="presOf" srcId="{474B7DC7-3B82-493C-A428-24AE501552C9}" destId="{85CCE9E5-7C3C-4EF8-AC70-16636598AD3D}" srcOrd="0" destOrd="0" presId="urn:microsoft.com/office/officeart/2011/layout/TabList"/>
    <dgm:cxn modelId="{67545C1F-AED8-4EA3-A47F-7F8DD6B7B805}" srcId="{E328495E-C880-4887-B03B-6CA9D5CF865A}" destId="{D8D7E699-6EC4-4BA2-BC70-7A4D5E0196E1}" srcOrd="0" destOrd="0" parTransId="{566F3967-E27F-4F34-9E8A-B769DCD17747}" sibTransId="{C45F2211-0740-479D-A4B3-1D1439B307CE}"/>
    <dgm:cxn modelId="{0440EF58-9491-4F6D-8472-D07179214C2B}" srcId="{EBE0A4EF-2525-4C61-A6B5-F11563AB7029}" destId="{1D786C4E-DF25-4E07-8B23-46CF7900A855}" srcOrd="0" destOrd="0" parTransId="{FA95CEE7-4392-4BA8-AF90-FA3FE07DCAAE}" sibTransId="{11A1579A-D720-4963-B304-AEE1E4277303}"/>
    <dgm:cxn modelId="{E2C1A452-76ED-4A5D-8372-66FEA9D93748}" srcId="{EBE0A4EF-2525-4C61-A6B5-F11563AB7029}" destId="{F809B77D-9937-4B1E-A5A2-CC6C71D94E23}" srcOrd="2" destOrd="0" parTransId="{1F708FFD-4F2E-4E69-8CDD-88207B717941}" sibTransId="{B5052ADA-DBE1-40B5-8BA3-634FDF3E4E4E}"/>
    <dgm:cxn modelId="{617C21B7-4ECD-45E9-A2C2-AB5C0A6DFF29}" srcId="{E328495E-C880-4887-B03B-6CA9D5CF865A}" destId="{B8B4DBF3-F782-4164-8619-A627D807C38E}" srcOrd="3" destOrd="0" parTransId="{25350E1C-63DA-4B37-9195-E1F9162C98FD}" sibTransId="{50A5F37B-505F-4DAD-B8A4-324B3D790462}"/>
    <dgm:cxn modelId="{1D574C2D-D535-4510-9094-B5A20E556461}" type="presOf" srcId="{E328495E-C880-4887-B03B-6CA9D5CF865A}" destId="{70CDF793-41CE-4ADA-87E4-DD9CAD724E52}" srcOrd="0" destOrd="0" presId="urn:microsoft.com/office/officeart/2011/layout/TabList"/>
    <dgm:cxn modelId="{77601E50-DFE2-4D67-82AF-EDD0D282C3BE}" type="presOf" srcId="{7078FDD5-1EC5-4447-BE92-B7FA8FB2168E}" destId="{88372044-0BAE-481C-A14B-CDB75F689138}" srcOrd="0" destOrd="0" presId="urn:microsoft.com/office/officeart/2011/layout/TabList"/>
    <dgm:cxn modelId="{07F8021A-687E-4112-98D9-E19C0B919569}" srcId="{474B7DC7-3B82-493C-A428-24AE501552C9}" destId="{7078FDD5-1EC5-4447-BE92-B7FA8FB2168E}" srcOrd="0" destOrd="0" parTransId="{613B161C-47D4-4B1C-88AF-89FAAA80845F}" sibTransId="{B16A4914-3016-4CC6-954A-E7AF9C534E72}"/>
    <dgm:cxn modelId="{0CB10894-7D09-4CBF-B202-7093569390C3}" type="presOf" srcId="{F6CDE951-63F4-409B-B984-98DEB8D8C89C}" destId="{90503963-671B-4C04-8B66-E9876AC3659A}" srcOrd="0" destOrd="0" presId="urn:microsoft.com/office/officeart/2011/layout/TabList"/>
    <dgm:cxn modelId="{38D5659E-9695-46E8-8C2B-2B2801AC674B}" srcId="{EBE0A4EF-2525-4C61-A6B5-F11563AB7029}" destId="{F6CDE951-63F4-409B-B984-98DEB8D8C89C}" srcOrd="1" destOrd="0" parTransId="{4507CAB9-426C-456A-BB3F-EE9435317D6D}" sibTransId="{B3AB8048-DF4E-4A75-84D5-1F4C2905ED77}"/>
    <dgm:cxn modelId="{7D45BC2A-7B22-4561-B2F1-436207B57C29}" type="presOf" srcId="{F404609A-F0BD-4A06-9B46-917211D5A0CB}" destId="{36BB2AD9-C0E1-4B5B-ADF7-092930845623}" srcOrd="0" destOrd="1" presId="urn:microsoft.com/office/officeart/2011/layout/TabList"/>
    <dgm:cxn modelId="{1A972E90-1637-45C1-91FD-610041A6E817}" type="presOf" srcId="{EBE0A4EF-2525-4C61-A6B5-F11563AB7029}" destId="{434D4310-71A2-486C-AA80-F5F7291DC386}" srcOrd="0" destOrd="0" presId="urn:microsoft.com/office/officeart/2011/layout/TabList"/>
    <dgm:cxn modelId="{D59800D7-C6BB-4356-A578-D1FBFCFDFAE2}" srcId="{7078FDD5-1EC5-4447-BE92-B7FA8FB2168E}" destId="{7275EFE1-DE60-463B-9604-B4D22F92B982}" srcOrd="2" destOrd="0" parTransId="{73C53EC7-895D-4F0C-9B7E-696FDEF1AC45}" sibTransId="{73761CA8-7E67-4703-A401-CBE546A4FD12}"/>
    <dgm:cxn modelId="{308E5432-3316-41C4-8692-324E0AC34607}" type="presOf" srcId="{7399B4D0-D96E-4925-9B7F-A16B9A172929}" destId="{7EFDE6E8-3107-467B-8753-54E264D3F612}" srcOrd="0" destOrd="0" presId="urn:microsoft.com/office/officeart/2011/layout/TabList"/>
    <dgm:cxn modelId="{6E91737C-B382-43F8-B7D8-DA10EB12B0E8}" srcId="{EBE0A4EF-2525-4C61-A6B5-F11563AB7029}" destId="{C6925EA0-C226-4CE6-AE12-90342A12B61F}" srcOrd="3" destOrd="0" parTransId="{1C14ACCA-7C75-4120-8C1B-E6CF1791B9F8}" sibTransId="{BC4D31ED-8920-4C8B-AC82-FFCCE1DAE231}"/>
    <dgm:cxn modelId="{2EF4B0C6-6054-447A-B7F4-2C380B91C1BF}" srcId="{E328495E-C880-4887-B03B-6CA9D5CF865A}" destId="{F404609A-F0BD-4A06-9B46-917211D5A0CB}" srcOrd="2" destOrd="0" parTransId="{532F2019-AE2B-4801-B294-3EDFB81FBECA}" sibTransId="{B0EF1B2B-EFFA-4C85-8315-DF4F9FECD8A9}"/>
    <dgm:cxn modelId="{867221C0-185E-442D-ABCC-5216A25936C2}" srcId="{7078FDD5-1EC5-4447-BE92-B7FA8FB2168E}" destId="{5D2F8E3A-0B42-42C0-B08E-0133C1BEA871}" srcOrd="0" destOrd="0" parTransId="{06CC8C22-4217-46FC-BC6F-0090D1E9127E}" sibTransId="{A3A11D89-E083-4471-A61A-92E77DA99C36}"/>
    <dgm:cxn modelId="{679FE169-6D61-4323-8C1C-E468344AC572}" srcId="{7078FDD5-1EC5-4447-BE92-B7FA8FB2168E}" destId="{A09C56B9-7F97-41C5-8813-8BBC70783CE7}" srcOrd="3" destOrd="0" parTransId="{CE2BF24D-9BA5-4904-879E-2F82ACF49873}" sibTransId="{B7EF2075-FF4E-4B41-B73F-B47D9D118C91}"/>
    <dgm:cxn modelId="{D9B89DE0-FCC4-4710-9E50-43DA6429887E}" type="presOf" srcId="{5D2F8E3A-0B42-42C0-B08E-0133C1BEA871}" destId="{8939750C-B9D1-4F95-8130-3F8D8EA5F2F9}" srcOrd="0" destOrd="0" presId="urn:microsoft.com/office/officeart/2011/layout/TabList"/>
    <dgm:cxn modelId="{7DB4545B-10F0-46E2-BE86-12B2CA127AE8}" srcId="{EBE0A4EF-2525-4C61-A6B5-F11563AB7029}" destId="{99C98918-3D18-4C70-8650-8F958B139974}" srcOrd="4" destOrd="0" parTransId="{C269AB4C-E6FC-4B13-8B28-3186057EDBA7}" sibTransId="{41044655-FAF1-4107-95D9-23F6B822D426}"/>
    <dgm:cxn modelId="{9A44FDA4-54A6-4647-8658-398EACD81E50}" type="presOf" srcId="{7275EFE1-DE60-463B-9604-B4D22F92B982}" destId="{7EFDE6E8-3107-467B-8753-54E264D3F612}" srcOrd="0" destOrd="1" presId="urn:microsoft.com/office/officeart/2011/layout/TabList"/>
    <dgm:cxn modelId="{CF7EE029-8D02-4DFD-902D-6855D0A6E114}" type="presOf" srcId="{B8B4DBF3-F782-4164-8619-A627D807C38E}" destId="{36BB2AD9-C0E1-4B5B-ADF7-092930845623}" srcOrd="0" destOrd="2" presId="urn:microsoft.com/office/officeart/2011/layout/TabList"/>
    <dgm:cxn modelId="{313626C7-E97D-4859-BDD6-D3FF245CE66D}" srcId="{474B7DC7-3B82-493C-A428-24AE501552C9}" destId="{EBE0A4EF-2525-4C61-A6B5-F11563AB7029}" srcOrd="1" destOrd="0" parTransId="{261E2798-48AD-41F8-8F08-D813F7DF1267}" sibTransId="{78D0F03B-C15B-4EC9-B417-0EA92604A209}"/>
    <dgm:cxn modelId="{6C07C367-0127-4BCC-B317-2C993700CF8B}" type="presOf" srcId="{D8D7E699-6EC4-4BA2-BC70-7A4D5E0196E1}" destId="{D60E0D89-B1D6-4EB2-8E9F-DF5C1FA62D96}" srcOrd="0" destOrd="0" presId="urn:microsoft.com/office/officeart/2011/layout/TabList"/>
    <dgm:cxn modelId="{20FF0337-0E98-4198-896A-89C6F8FBB0F3}" type="presOf" srcId="{A09C56B9-7F97-41C5-8813-8BBC70783CE7}" destId="{7EFDE6E8-3107-467B-8753-54E264D3F612}" srcOrd="0" destOrd="2" presId="urn:microsoft.com/office/officeart/2011/layout/TabList"/>
    <dgm:cxn modelId="{2CE1209E-D411-4042-93D7-A9CA8BCC0F5D}" srcId="{474B7DC7-3B82-493C-A428-24AE501552C9}" destId="{E328495E-C880-4887-B03B-6CA9D5CF865A}" srcOrd="2" destOrd="0" parTransId="{5887D1E7-21CA-4DB0-8860-84715D311D7B}" sibTransId="{A94133FF-A54F-4E21-AD04-FDBB33FAF701}"/>
    <dgm:cxn modelId="{D76B501E-8A7A-4AB2-A762-75793E7C191A}" type="presOf" srcId="{1D786C4E-DF25-4E07-8B23-46CF7900A855}" destId="{06B415C0-7188-4D4B-8185-3C3D703423C3}" srcOrd="0" destOrd="0" presId="urn:microsoft.com/office/officeart/2011/layout/TabList"/>
    <dgm:cxn modelId="{F4C46981-6B7B-4DEA-96F6-15BEB93139D2}" type="presOf" srcId="{99C98918-3D18-4C70-8650-8F958B139974}" destId="{90503963-671B-4C04-8B66-E9876AC3659A}" srcOrd="0" destOrd="3" presId="urn:microsoft.com/office/officeart/2011/layout/TabList"/>
    <dgm:cxn modelId="{A5F4F15D-9FEA-4D99-8FEB-33F341817168}" type="presOf" srcId="{0579DF8D-0BE6-47E5-9744-6739532837AB}" destId="{36BB2AD9-C0E1-4B5B-ADF7-092930845623}" srcOrd="0" destOrd="0" presId="urn:microsoft.com/office/officeart/2011/layout/TabList"/>
    <dgm:cxn modelId="{3CFC1FB2-6567-4113-BE34-B28001181E6C}" srcId="{E328495E-C880-4887-B03B-6CA9D5CF865A}" destId="{0579DF8D-0BE6-47E5-9744-6739532837AB}" srcOrd="1" destOrd="0" parTransId="{4304F7AC-0743-4942-BCC0-D64EEC37B9D8}" sibTransId="{22A281F5-1EC3-4E43-9F2E-8BECDDCA35BF}"/>
    <dgm:cxn modelId="{AB63A2EA-3313-48A1-B721-673C69462BBC}" type="presParOf" srcId="{85CCE9E5-7C3C-4EF8-AC70-16636598AD3D}" destId="{D0D48BB6-6012-4A20-8EF0-79BBA058107E}" srcOrd="0" destOrd="0" presId="urn:microsoft.com/office/officeart/2011/layout/TabList"/>
    <dgm:cxn modelId="{8018809B-E31E-4057-88D6-C507E885D904}" type="presParOf" srcId="{D0D48BB6-6012-4A20-8EF0-79BBA058107E}" destId="{8939750C-B9D1-4F95-8130-3F8D8EA5F2F9}" srcOrd="0" destOrd="0" presId="urn:microsoft.com/office/officeart/2011/layout/TabList"/>
    <dgm:cxn modelId="{92531A70-BA66-4717-92BB-BDB2DE3CBA48}" type="presParOf" srcId="{D0D48BB6-6012-4A20-8EF0-79BBA058107E}" destId="{88372044-0BAE-481C-A14B-CDB75F689138}" srcOrd="1" destOrd="0" presId="urn:microsoft.com/office/officeart/2011/layout/TabList"/>
    <dgm:cxn modelId="{D5994B94-C4A0-4E94-BF62-E154E33B9FA7}" type="presParOf" srcId="{D0D48BB6-6012-4A20-8EF0-79BBA058107E}" destId="{3F4741EF-EE76-4647-AE76-4CD70C81F52C}" srcOrd="2" destOrd="0" presId="urn:microsoft.com/office/officeart/2011/layout/TabList"/>
    <dgm:cxn modelId="{D79488CE-977C-4C2A-B22A-3DB65E72BB2E}" type="presParOf" srcId="{85CCE9E5-7C3C-4EF8-AC70-16636598AD3D}" destId="{7EFDE6E8-3107-467B-8753-54E264D3F612}" srcOrd="1" destOrd="0" presId="urn:microsoft.com/office/officeart/2011/layout/TabList"/>
    <dgm:cxn modelId="{75FE1448-CA6F-40D4-BA58-63F5B67E5626}" type="presParOf" srcId="{85CCE9E5-7C3C-4EF8-AC70-16636598AD3D}" destId="{A7DB9830-AC7F-40A1-B07D-FE5EA4E98438}" srcOrd="2" destOrd="0" presId="urn:microsoft.com/office/officeart/2011/layout/TabList"/>
    <dgm:cxn modelId="{1536B21C-8634-4EE5-B378-B440746513F1}" type="presParOf" srcId="{85CCE9E5-7C3C-4EF8-AC70-16636598AD3D}" destId="{2EC95792-77FD-4E04-851A-BC2B67BB84A0}" srcOrd="3" destOrd="0" presId="urn:microsoft.com/office/officeart/2011/layout/TabList"/>
    <dgm:cxn modelId="{C9749134-4339-4A73-B112-402D9C6E5384}" type="presParOf" srcId="{2EC95792-77FD-4E04-851A-BC2B67BB84A0}" destId="{06B415C0-7188-4D4B-8185-3C3D703423C3}" srcOrd="0" destOrd="0" presId="urn:microsoft.com/office/officeart/2011/layout/TabList"/>
    <dgm:cxn modelId="{FACA31F0-8D9E-4783-8DAD-2F6CA7993D4E}" type="presParOf" srcId="{2EC95792-77FD-4E04-851A-BC2B67BB84A0}" destId="{434D4310-71A2-486C-AA80-F5F7291DC386}" srcOrd="1" destOrd="0" presId="urn:microsoft.com/office/officeart/2011/layout/TabList"/>
    <dgm:cxn modelId="{B4C5D4A1-93CB-464A-91FB-790AD7E86CB5}" type="presParOf" srcId="{2EC95792-77FD-4E04-851A-BC2B67BB84A0}" destId="{A0C77FA7-C10C-4EFE-B516-1E00D19D8493}" srcOrd="2" destOrd="0" presId="urn:microsoft.com/office/officeart/2011/layout/TabList"/>
    <dgm:cxn modelId="{126AF21B-5787-477B-A45C-C652477E54D7}" type="presParOf" srcId="{85CCE9E5-7C3C-4EF8-AC70-16636598AD3D}" destId="{90503963-671B-4C04-8B66-E9876AC3659A}" srcOrd="4" destOrd="0" presId="urn:microsoft.com/office/officeart/2011/layout/TabList"/>
    <dgm:cxn modelId="{7FE52B31-F21A-49E8-B22A-6E251F22DA37}" type="presParOf" srcId="{85CCE9E5-7C3C-4EF8-AC70-16636598AD3D}" destId="{C5F70847-81B2-4028-A8C6-62DF6A89350D}" srcOrd="5" destOrd="0" presId="urn:microsoft.com/office/officeart/2011/layout/TabList"/>
    <dgm:cxn modelId="{D90AC8FE-3386-4DF3-8085-3B556D1D47B2}" type="presParOf" srcId="{85CCE9E5-7C3C-4EF8-AC70-16636598AD3D}" destId="{4E154EFE-B88D-47D4-9106-B082C1DC61F2}" srcOrd="6" destOrd="0" presId="urn:microsoft.com/office/officeart/2011/layout/TabList"/>
    <dgm:cxn modelId="{CC9F8CD8-77C9-4741-9290-328653C4EC16}" type="presParOf" srcId="{4E154EFE-B88D-47D4-9106-B082C1DC61F2}" destId="{D60E0D89-B1D6-4EB2-8E9F-DF5C1FA62D96}" srcOrd="0" destOrd="0" presId="urn:microsoft.com/office/officeart/2011/layout/TabList"/>
    <dgm:cxn modelId="{59990AB8-DEFE-4101-A4DF-CE7DA077FC42}" type="presParOf" srcId="{4E154EFE-B88D-47D4-9106-B082C1DC61F2}" destId="{70CDF793-41CE-4ADA-87E4-DD9CAD724E52}" srcOrd="1" destOrd="0" presId="urn:microsoft.com/office/officeart/2011/layout/TabList"/>
    <dgm:cxn modelId="{77F88CD9-1A30-479E-A059-CF3B7A43C8FD}" type="presParOf" srcId="{4E154EFE-B88D-47D4-9106-B082C1DC61F2}" destId="{158688C8-7F03-4E27-9497-87D5E76B7B71}" srcOrd="2" destOrd="0" presId="urn:microsoft.com/office/officeart/2011/layout/TabList"/>
    <dgm:cxn modelId="{74688B7A-587D-4AD4-8BEA-6898BD04FB0D}" type="presParOf" srcId="{85CCE9E5-7C3C-4EF8-AC70-16636598AD3D}" destId="{36BB2AD9-C0E1-4B5B-ADF7-092930845623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B78457-1BD5-4BDA-B824-6D4010EE4A2F}" type="doc">
      <dgm:prSet loTypeId="urn:microsoft.com/office/officeart/2005/8/layout/venn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D90AF42-E4F3-4120-8717-AE73241EAC66}">
      <dgm:prSet phldrT="[Text]"/>
      <dgm:spPr/>
      <dgm:t>
        <a:bodyPr/>
        <a:lstStyle/>
        <a:p>
          <a:r>
            <a:rPr lang="en-AU" dirty="0"/>
            <a:t>OUR </a:t>
          </a:r>
          <a:r>
            <a:rPr lang="en-AU" dirty="0" smtClean="0"/>
            <a:t>VISION </a:t>
          </a:r>
        </a:p>
        <a:p>
          <a:r>
            <a:rPr lang="en-AU" dirty="0" smtClean="0"/>
            <a:t>A fair and inclusive Queensland</a:t>
          </a:r>
          <a:endParaRPr lang="en-AU" dirty="0"/>
        </a:p>
      </dgm:t>
    </dgm:pt>
    <dgm:pt modelId="{90B601D0-C6A6-4A30-9DD5-F756FC3C5005}" type="parTrans" cxnId="{E1AB7BB7-04A1-4036-A45F-DFA04747D053}">
      <dgm:prSet/>
      <dgm:spPr/>
      <dgm:t>
        <a:bodyPr/>
        <a:lstStyle/>
        <a:p>
          <a:endParaRPr lang="en-AU"/>
        </a:p>
      </dgm:t>
    </dgm:pt>
    <dgm:pt modelId="{4EC08467-8004-4D7F-AC9C-E9D73A3F4D52}" type="sibTrans" cxnId="{E1AB7BB7-04A1-4036-A45F-DFA04747D053}">
      <dgm:prSet/>
      <dgm:spPr/>
      <dgm:t>
        <a:bodyPr/>
        <a:lstStyle/>
        <a:p>
          <a:endParaRPr lang="en-AU"/>
        </a:p>
      </dgm:t>
    </dgm:pt>
    <dgm:pt modelId="{20C74974-64A8-4423-85C9-72BD9765CF3D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AU" dirty="0">
              <a:solidFill>
                <a:schemeClr val="tx2"/>
              </a:solidFill>
            </a:rPr>
            <a:t>OUR </a:t>
          </a:r>
          <a:r>
            <a:rPr lang="en-AU" dirty="0" smtClean="0">
              <a:solidFill>
                <a:schemeClr val="tx2"/>
              </a:solidFill>
            </a:rPr>
            <a:t>MEANS</a:t>
          </a:r>
          <a:endParaRPr lang="en-AU" dirty="0">
            <a:solidFill>
              <a:schemeClr val="tx2"/>
            </a:solidFill>
          </a:endParaRPr>
        </a:p>
        <a:p>
          <a:r>
            <a:rPr lang="en-AU" dirty="0" smtClean="0">
              <a:solidFill>
                <a:schemeClr val="tx2"/>
              </a:solidFill>
            </a:rPr>
            <a:t>Values</a:t>
          </a:r>
        </a:p>
        <a:p>
          <a:r>
            <a:rPr lang="en-AU" dirty="0" smtClean="0">
              <a:solidFill>
                <a:schemeClr val="tx2"/>
              </a:solidFill>
            </a:rPr>
            <a:t>Approach</a:t>
          </a:r>
        </a:p>
        <a:p>
          <a:r>
            <a:rPr lang="en-AU" dirty="0" smtClean="0">
              <a:solidFill>
                <a:schemeClr val="tx2"/>
              </a:solidFill>
            </a:rPr>
            <a:t>Capabilities</a:t>
          </a:r>
          <a:endParaRPr lang="en-AU" dirty="0">
            <a:solidFill>
              <a:schemeClr val="tx2"/>
            </a:solidFill>
          </a:endParaRPr>
        </a:p>
      </dgm:t>
    </dgm:pt>
    <dgm:pt modelId="{EEE974ED-D529-4494-948B-C3696BF25ED0}" type="parTrans" cxnId="{DE1F9581-2DDD-4F9C-AEA8-3A9E721E4B90}">
      <dgm:prSet/>
      <dgm:spPr/>
      <dgm:t>
        <a:bodyPr/>
        <a:lstStyle/>
        <a:p>
          <a:endParaRPr lang="en-AU"/>
        </a:p>
      </dgm:t>
    </dgm:pt>
    <dgm:pt modelId="{C5FC2132-2565-45D6-A3CF-F56830A208B9}" type="sibTrans" cxnId="{DE1F9581-2DDD-4F9C-AEA8-3A9E721E4B90}">
      <dgm:prSet/>
      <dgm:spPr/>
      <dgm:t>
        <a:bodyPr/>
        <a:lstStyle/>
        <a:p>
          <a:endParaRPr lang="en-AU"/>
        </a:p>
      </dgm:t>
    </dgm:pt>
    <dgm:pt modelId="{C788284B-F742-4B08-B61F-63CF270392CF}" type="pres">
      <dgm:prSet presAssocID="{1EB78457-1BD5-4BDA-B824-6D4010EE4A2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960BA01-8184-467B-90D8-74988D364AC7}" type="pres">
      <dgm:prSet presAssocID="{1EB78457-1BD5-4BDA-B824-6D4010EE4A2F}" presName="comp1" presStyleCnt="0"/>
      <dgm:spPr/>
    </dgm:pt>
    <dgm:pt modelId="{86505526-7160-4226-8EA9-6E138493DE65}" type="pres">
      <dgm:prSet presAssocID="{1EB78457-1BD5-4BDA-B824-6D4010EE4A2F}" presName="circle1" presStyleLbl="node1" presStyleIdx="0" presStyleCnt="2" custLinFactNeighborY="-12791"/>
      <dgm:spPr/>
      <dgm:t>
        <a:bodyPr/>
        <a:lstStyle/>
        <a:p>
          <a:endParaRPr lang="en-AU"/>
        </a:p>
      </dgm:t>
    </dgm:pt>
    <dgm:pt modelId="{9965A596-67BD-472B-9D15-3EBA7B12893F}" type="pres">
      <dgm:prSet presAssocID="{1EB78457-1BD5-4BDA-B824-6D4010EE4A2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C5C554-D13C-4771-A794-844148D5B7A3}" type="pres">
      <dgm:prSet presAssocID="{1EB78457-1BD5-4BDA-B824-6D4010EE4A2F}" presName="comp2" presStyleCnt="0"/>
      <dgm:spPr/>
    </dgm:pt>
    <dgm:pt modelId="{E2B071CF-410C-4F35-BBE6-2F29D20CF78C}" type="pres">
      <dgm:prSet presAssocID="{1EB78457-1BD5-4BDA-B824-6D4010EE4A2F}" presName="circle2" presStyleLbl="node1" presStyleIdx="1" presStyleCnt="2" custLinFactNeighborX="-1163" custLinFactNeighborY="-6977"/>
      <dgm:spPr/>
      <dgm:t>
        <a:bodyPr/>
        <a:lstStyle/>
        <a:p>
          <a:endParaRPr lang="en-AU"/>
        </a:p>
      </dgm:t>
    </dgm:pt>
    <dgm:pt modelId="{530EEF23-84F3-43B2-88E3-80F1A89C77B3}" type="pres">
      <dgm:prSet presAssocID="{1EB78457-1BD5-4BDA-B824-6D4010EE4A2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ABB7FBB-63BA-42FE-89AA-AEDF0CBC3D1F}" type="presOf" srcId="{20C74974-64A8-4423-85C9-72BD9765CF3D}" destId="{E2B071CF-410C-4F35-BBE6-2F29D20CF78C}" srcOrd="0" destOrd="0" presId="urn:microsoft.com/office/officeart/2005/8/layout/venn2"/>
    <dgm:cxn modelId="{110598EE-7764-447F-9499-EBE84B304D83}" type="presOf" srcId="{ED90AF42-E4F3-4120-8717-AE73241EAC66}" destId="{86505526-7160-4226-8EA9-6E138493DE65}" srcOrd="0" destOrd="0" presId="urn:microsoft.com/office/officeart/2005/8/layout/venn2"/>
    <dgm:cxn modelId="{125EE747-DDC6-4FEE-9299-C6BA03C3A015}" type="presOf" srcId="{20C74974-64A8-4423-85C9-72BD9765CF3D}" destId="{530EEF23-84F3-43B2-88E3-80F1A89C77B3}" srcOrd="1" destOrd="0" presId="urn:microsoft.com/office/officeart/2005/8/layout/venn2"/>
    <dgm:cxn modelId="{133BDD27-934F-4B30-BC97-2BBCAE121DD1}" type="presOf" srcId="{1EB78457-1BD5-4BDA-B824-6D4010EE4A2F}" destId="{C788284B-F742-4B08-B61F-63CF270392CF}" srcOrd="0" destOrd="0" presId="urn:microsoft.com/office/officeart/2005/8/layout/venn2"/>
    <dgm:cxn modelId="{DE1F9581-2DDD-4F9C-AEA8-3A9E721E4B90}" srcId="{1EB78457-1BD5-4BDA-B824-6D4010EE4A2F}" destId="{20C74974-64A8-4423-85C9-72BD9765CF3D}" srcOrd="1" destOrd="0" parTransId="{EEE974ED-D529-4494-948B-C3696BF25ED0}" sibTransId="{C5FC2132-2565-45D6-A3CF-F56830A208B9}"/>
    <dgm:cxn modelId="{E1AB7BB7-04A1-4036-A45F-DFA04747D053}" srcId="{1EB78457-1BD5-4BDA-B824-6D4010EE4A2F}" destId="{ED90AF42-E4F3-4120-8717-AE73241EAC66}" srcOrd="0" destOrd="0" parTransId="{90B601D0-C6A6-4A30-9DD5-F756FC3C5005}" sibTransId="{4EC08467-8004-4D7F-AC9C-E9D73A3F4D52}"/>
    <dgm:cxn modelId="{4EB98772-AC70-4CCF-B93F-D314D728C16E}" type="presOf" srcId="{ED90AF42-E4F3-4120-8717-AE73241EAC66}" destId="{9965A596-67BD-472B-9D15-3EBA7B12893F}" srcOrd="1" destOrd="0" presId="urn:microsoft.com/office/officeart/2005/8/layout/venn2"/>
    <dgm:cxn modelId="{37147D39-191A-41E6-83A7-5783C0442EC7}" type="presParOf" srcId="{C788284B-F742-4B08-B61F-63CF270392CF}" destId="{C960BA01-8184-467B-90D8-74988D364AC7}" srcOrd="0" destOrd="0" presId="urn:microsoft.com/office/officeart/2005/8/layout/venn2"/>
    <dgm:cxn modelId="{342A11AF-EE6C-443C-BD95-2AD567BA3495}" type="presParOf" srcId="{C960BA01-8184-467B-90D8-74988D364AC7}" destId="{86505526-7160-4226-8EA9-6E138493DE65}" srcOrd="0" destOrd="0" presId="urn:microsoft.com/office/officeart/2005/8/layout/venn2"/>
    <dgm:cxn modelId="{255FC1ED-4C23-4491-85C2-12F2C4444E73}" type="presParOf" srcId="{C960BA01-8184-467B-90D8-74988D364AC7}" destId="{9965A596-67BD-472B-9D15-3EBA7B12893F}" srcOrd="1" destOrd="0" presId="urn:microsoft.com/office/officeart/2005/8/layout/venn2"/>
    <dgm:cxn modelId="{6ACF720E-6D04-476B-BECA-1F34D2B35F30}" type="presParOf" srcId="{C788284B-F742-4B08-B61F-63CF270392CF}" destId="{20C5C554-D13C-4771-A794-844148D5B7A3}" srcOrd="1" destOrd="0" presId="urn:microsoft.com/office/officeart/2005/8/layout/venn2"/>
    <dgm:cxn modelId="{1CE92574-810D-4880-B5EB-69A3C9737057}" type="presParOf" srcId="{20C5C554-D13C-4771-A794-844148D5B7A3}" destId="{E2B071CF-410C-4F35-BBE6-2F29D20CF78C}" srcOrd="0" destOrd="0" presId="urn:microsoft.com/office/officeart/2005/8/layout/venn2"/>
    <dgm:cxn modelId="{554589C4-3C01-415F-8E8E-216FB5011210}" type="presParOf" srcId="{20C5C554-D13C-4771-A794-844148D5B7A3}" destId="{530EEF23-84F3-43B2-88E3-80F1A89C77B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B78457-1BD5-4BDA-B824-6D4010EE4A2F}" type="doc">
      <dgm:prSet loTypeId="urn:microsoft.com/office/officeart/2005/8/layout/venn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D90AF42-E4F3-4120-8717-AE73241EAC66}">
      <dgm:prSet phldrT="[Text]" custT="1"/>
      <dgm:spPr/>
      <dgm:t>
        <a:bodyPr/>
        <a:lstStyle/>
        <a:p>
          <a:r>
            <a:rPr lang="en-AU" sz="900" dirty="0"/>
            <a:t>OUR </a:t>
          </a:r>
          <a:r>
            <a:rPr lang="en-AU" sz="900" dirty="0" smtClean="0"/>
            <a:t>VISION</a:t>
          </a:r>
        </a:p>
        <a:p>
          <a:r>
            <a:rPr lang="en-AU" sz="900" dirty="0" smtClean="0"/>
            <a:t> A fair and inclusive Queensland</a:t>
          </a:r>
          <a:endParaRPr lang="en-AU" sz="900" dirty="0"/>
        </a:p>
      </dgm:t>
    </dgm:pt>
    <dgm:pt modelId="{90B601D0-C6A6-4A30-9DD5-F756FC3C5005}" type="parTrans" cxnId="{E1AB7BB7-04A1-4036-A45F-DFA04747D053}">
      <dgm:prSet/>
      <dgm:spPr/>
      <dgm:t>
        <a:bodyPr/>
        <a:lstStyle/>
        <a:p>
          <a:endParaRPr lang="en-AU"/>
        </a:p>
      </dgm:t>
    </dgm:pt>
    <dgm:pt modelId="{4EC08467-8004-4D7F-AC9C-E9D73A3F4D52}" type="sibTrans" cxnId="{E1AB7BB7-04A1-4036-A45F-DFA04747D053}">
      <dgm:prSet/>
      <dgm:spPr/>
      <dgm:t>
        <a:bodyPr/>
        <a:lstStyle/>
        <a:p>
          <a:endParaRPr lang="en-AU"/>
        </a:p>
      </dgm:t>
    </dgm:pt>
    <dgm:pt modelId="{20C74974-64A8-4423-85C9-72BD9765CF3D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AU" sz="900" dirty="0">
              <a:solidFill>
                <a:schemeClr val="tx2"/>
              </a:solidFill>
            </a:rPr>
            <a:t>OUR </a:t>
          </a:r>
          <a:r>
            <a:rPr lang="en-AU" sz="900" dirty="0" smtClean="0">
              <a:solidFill>
                <a:schemeClr val="tx2"/>
              </a:solidFill>
            </a:rPr>
            <a:t>MEANS</a:t>
          </a:r>
          <a:endParaRPr lang="en-AU" sz="900" dirty="0">
            <a:solidFill>
              <a:schemeClr val="tx2"/>
            </a:solidFill>
          </a:endParaRPr>
        </a:p>
        <a:p>
          <a:r>
            <a:rPr lang="en-AU" sz="900" dirty="0" smtClean="0">
              <a:solidFill>
                <a:schemeClr val="tx2"/>
              </a:solidFill>
            </a:rPr>
            <a:t>Values</a:t>
          </a:r>
        </a:p>
        <a:p>
          <a:r>
            <a:rPr lang="en-AU" sz="900" dirty="0" smtClean="0">
              <a:solidFill>
                <a:schemeClr val="tx2"/>
              </a:solidFill>
            </a:rPr>
            <a:t>Approach</a:t>
          </a:r>
        </a:p>
        <a:p>
          <a:r>
            <a:rPr lang="en-AU" sz="900" dirty="0" smtClean="0">
              <a:solidFill>
                <a:schemeClr val="tx2"/>
              </a:solidFill>
            </a:rPr>
            <a:t>Capabilities</a:t>
          </a:r>
          <a:endParaRPr lang="en-AU" sz="900" dirty="0">
            <a:solidFill>
              <a:schemeClr val="tx2"/>
            </a:solidFill>
          </a:endParaRPr>
        </a:p>
      </dgm:t>
    </dgm:pt>
    <dgm:pt modelId="{EEE974ED-D529-4494-948B-C3696BF25ED0}" type="parTrans" cxnId="{DE1F9581-2DDD-4F9C-AEA8-3A9E721E4B90}">
      <dgm:prSet/>
      <dgm:spPr/>
      <dgm:t>
        <a:bodyPr/>
        <a:lstStyle/>
        <a:p>
          <a:endParaRPr lang="en-AU"/>
        </a:p>
      </dgm:t>
    </dgm:pt>
    <dgm:pt modelId="{C5FC2132-2565-45D6-A3CF-F56830A208B9}" type="sibTrans" cxnId="{DE1F9581-2DDD-4F9C-AEA8-3A9E721E4B90}">
      <dgm:prSet/>
      <dgm:spPr/>
      <dgm:t>
        <a:bodyPr/>
        <a:lstStyle/>
        <a:p>
          <a:endParaRPr lang="en-AU"/>
        </a:p>
      </dgm:t>
    </dgm:pt>
    <dgm:pt modelId="{09301A02-A6A7-4FBE-BF7F-3BA8A0CFF43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AU" sz="900"/>
            <a:t>OUR </a:t>
          </a:r>
          <a:r>
            <a:rPr lang="en-AU" sz="900" smtClean="0"/>
            <a:t>OBJECTIVES</a:t>
          </a:r>
          <a:endParaRPr lang="en-AU" sz="900" dirty="0"/>
        </a:p>
        <a:p>
          <a:r>
            <a:rPr lang="en-AU" sz="900" dirty="0" smtClean="0"/>
            <a:t>Protecting Human Rights</a:t>
          </a:r>
        </a:p>
        <a:p>
          <a:r>
            <a:rPr lang="en-AU" sz="900" dirty="0" smtClean="0"/>
            <a:t>Promoting Human Rights</a:t>
          </a:r>
        </a:p>
        <a:p>
          <a:r>
            <a:rPr lang="en-AU" sz="900" dirty="0" smtClean="0"/>
            <a:t>Understanding Human Rights</a:t>
          </a:r>
          <a:endParaRPr lang="en-AU" sz="900" dirty="0"/>
        </a:p>
      </dgm:t>
    </dgm:pt>
    <dgm:pt modelId="{44ADA80E-383F-41BF-9676-821561ACACA5}" type="parTrans" cxnId="{86A2441B-D15E-48CD-93C8-5401D785ECE5}">
      <dgm:prSet/>
      <dgm:spPr/>
      <dgm:t>
        <a:bodyPr/>
        <a:lstStyle/>
        <a:p>
          <a:endParaRPr lang="en-AU"/>
        </a:p>
      </dgm:t>
    </dgm:pt>
    <dgm:pt modelId="{8F846A82-A52A-4FE7-8B50-CAFDE1418BE2}" type="sibTrans" cxnId="{86A2441B-D15E-48CD-93C8-5401D785ECE5}">
      <dgm:prSet/>
      <dgm:spPr/>
      <dgm:t>
        <a:bodyPr/>
        <a:lstStyle/>
        <a:p>
          <a:endParaRPr lang="en-AU"/>
        </a:p>
      </dgm:t>
    </dgm:pt>
    <dgm:pt modelId="{C788284B-F742-4B08-B61F-63CF270392CF}" type="pres">
      <dgm:prSet presAssocID="{1EB78457-1BD5-4BDA-B824-6D4010EE4A2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960BA01-8184-467B-90D8-74988D364AC7}" type="pres">
      <dgm:prSet presAssocID="{1EB78457-1BD5-4BDA-B824-6D4010EE4A2F}" presName="comp1" presStyleCnt="0"/>
      <dgm:spPr/>
    </dgm:pt>
    <dgm:pt modelId="{86505526-7160-4226-8EA9-6E138493DE65}" type="pres">
      <dgm:prSet presAssocID="{1EB78457-1BD5-4BDA-B824-6D4010EE4A2F}" presName="circle1" presStyleLbl="node1" presStyleIdx="0" presStyleCnt="3"/>
      <dgm:spPr/>
      <dgm:t>
        <a:bodyPr/>
        <a:lstStyle/>
        <a:p>
          <a:endParaRPr lang="en-AU"/>
        </a:p>
      </dgm:t>
    </dgm:pt>
    <dgm:pt modelId="{9965A596-67BD-472B-9D15-3EBA7B12893F}" type="pres">
      <dgm:prSet presAssocID="{1EB78457-1BD5-4BDA-B824-6D4010EE4A2F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0C5C554-D13C-4771-A794-844148D5B7A3}" type="pres">
      <dgm:prSet presAssocID="{1EB78457-1BD5-4BDA-B824-6D4010EE4A2F}" presName="comp2" presStyleCnt="0"/>
      <dgm:spPr/>
    </dgm:pt>
    <dgm:pt modelId="{E2B071CF-410C-4F35-BBE6-2F29D20CF78C}" type="pres">
      <dgm:prSet presAssocID="{1EB78457-1BD5-4BDA-B824-6D4010EE4A2F}" presName="circle2" presStyleLbl="node1" presStyleIdx="1" presStyleCnt="3"/>
      <dgm:spPr/>
      <dgm:t>
        <a:bodyPr/>
        <a:lstStyle/>
        <a:p>
          <a:endParaRPr lang="en-AU"/>
        </a:p>
      </dgm:t>
    </dgm:pt>
    <dgm:pt modelId="{530EEF23-84F3-43B2-88E3-80F1A89C77B3}" type="pres">
      <dgm:prSet presAssocID="{1EB78457-1BD5-4BDA-B824-6D4010EE4A2F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78109A4-F1F8-49C1-9854-F5EDD0314336}" type="pres">
      <dgm:prSet presAssocID="{1EB78457-1BD5-4BDA-B824-6D4010EE4A2F}" presName="comp3" presStyleCnt="0"/>
      <dgm:spPr/>
    </dgm:pt>
    <dgm:pt modelId="{A5F1DCFE-5A34-41EA-BA0E-2EDF858FE961}" type="pres">
      <dgm:prSet presAssocID="{1EB78457-1BD5-4BDA-B824-6D4010EE4A2F}" presName="circle3" presStyleLbl="node1" presStyleIdx="2" presStyleCnt="3"/>
      <dgm:spPr/>
      <dgm:t>
        <a:bodyPr/>
        <a:lstStyle/>
        <a:p>
          <a:endParaRPr lang="en-AU"/>
        </a:p>
      </dgm:t>
    </dgm:pt>
    <dgm:pt modelId="{9A6750AD-72F9-40DA-8E98-B584B80AB7E1}" type="pres">
      <dgm:prSet presAssocID="{1EB78457-1BD5-4BDA-B824-6D4010EE4A2F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CD5891E-42F1-4102-BD35-F7BB5424799A}" type="presOf" srcId="{09301A02-A6A7-4FBE-BF7F-3BA8A0CFF43C}" destId="{9A6750AD-72F9-40DA-8E98-B584B80AB7E1}" srcOrd="1" destOrd="0" presId="urn:microsoft.com/office/officeart/2005/8/layout/venn2"/>
    <dgm:cxn modelId="{15A4ED51-0D32-4E6F-9777-B47243D62792}" type="presOf" srcId="{1EB78457-1BD5-4BDA-B824-6D4010EE4A2F}" destId="{C788284B-F742-4B08-B61F-63CF270392CF}" srcOrd="0" destOrd="0" presId="urn:microsoft.com/office/officeart/2005/8/layout/venn2"/>
    <dgm:cxn modelId="{E147C51F-DEEE-4025-BC32-F753594285E6}" type="presOf" srcId="{20C74974-64A8-4423-85C9-72BD9765CF3D}" destId="{530EEF23-84F3-43B2-88E3-80F1A89C77B3}" srcOrd="1" destOrd="0" presId="urn:microsoft.com/office/officeart/2005/8/layout/venn2"/>
    <dgm:cxn modelId="{0D217EF0-5E15-45BE-BCB5-ED4A46A5F764}" type="presOf" srcId="{09301A02-A6A7-4FBE-BF7F-3BA8A0CFF43C}" destId="{A5F1DCFE-5A34-41EA-BA0E-2EDF858FE961}" srcOrd="0" destOrd="0" presId="urn:microsoft.com/office/officeart/2005/8/layout/venn2"/>
    <dgm:cxn modelId="{E1AB7BB7-04A1-4036-A45F-DFA04747D053}" srcId="{1EB78457-1BD5-4BDA-B824-6D4010EE4A2F}" destId="{ED90AF42-E4F3-4120-8717-AE73241EAC66}" srcOrd="0" destOrd="0" parTransId="{90B601D0-C6A6-4A30-9DD5-F756FC3C5005}" sibTransId="{4EC08467-8004-4D7F-AC9C-E9D73A3F4D52}"/>
    <dgm:cxn modelId="{86A2441B-D15E-48CD-93C8-5401D785ECE5}" srcId="{1EB78457-1BD5-4BDA-B824-6D4010EE4A2F}" destId="{09301A02-A6A7-4FBE-BF7F-3BA8A0CFF43C}" srcOrd="2" destOrd="0" parTransId="{44ADA80E-383F-41BF-9676-821561ACACA5}" sibTransId="{8F846A82-A52A-4FE7-8B50-CAFDE1418BE2}"/>
    <dgm:cxn modelId="{040B4670-BEBB-4055-B606-FD36A0E27A5A}" type="presOf" srcId="{ED90AF42-E4F3-4120-8717-AE73241EAC66}" destId="{86505526-7160-4226-8EA9-6E138493DE65}" srcOrd="0" destOrd="0" presId="urn:microsoft.com/office/officeart/2005/8/layout/venn2"/>
    <dgm:cxn modelId="{DE1F9581-2DDD-4F9C-AEA8-3A9E721E4B90}" srcId="{1EB78457-1BD5-4BDA-B824-6D4010EE4A2F}" destId="{20C74974-64A8-4423-85C9-72BD9765CF3D}" srcOrd="1" destOrd="0" parTransId="{EEE974ED-D529-4494-948B-C3696BF25ED0}" sibTransId="{C5FC2132-2565-45D6-A3CF-F56830A208B9}"/>
    <dgm:cxn modelId="{FFE163FA-E00C-4F5E-AEC0-B6296656F54C}" type="presOf" srcId="{ED90AF42-E4F3-4120-8717-AE73241EAC66}" destId="{9965A596-67BD-472B-9D15-3EBA7B12893F}" srcOrd="1" destOrd="0" presId="urn:microsoft.com/office/officeart/2005/8/layout/venn2"/>
    <dgm:cxn modelId="{C5674E9A-E621-43C9-91EF-2AD229CA9733}" type="presOf" srcId="{20C74974-64A8-4423-85C9-72BD9765CF3D}" destId="{E2B071CF-410C-4F35-BBE6-2F29D20CF78C}" srcOrd="0" destOrd="0" presId="urn:microsoft.com/office/officeart/2005/8/layout/venn2"/>
    <dgm:cxn modelId="{65C04CFD-341F-42EB-BF1A-B642AB13BF33}" type="presParOf" srcId="{C788284B-F742-4B08-B61F-63CF270392CF}" destId="{C960BA01-8184-467B-90D8-74988D364AC7}" srcOrd="0" destOrd="0" presId="urn:microsoft.com/office/officeart/2005/8/layout/venn2"/>
    <dgm:cxn modelId="{1810950C-BB46-4C49-B445-832D203B8255}" type="presParOf" srcId="{C960BA01-8184-467B-90D8-74988D364AC7}" destId="{86505526-7160-4226-8EA9-6E138493DE65}" srcOrd="0" destOrd="0" presId="urn:microsoft.com/office/officeart/2005/8/layout/venn2"/>
    <dgm:cxn modelId="{8A6CE916-B1A7-4E16-847B-28C7A832C0DF}" type="presParOf" srcId="{C960BA01-8184-467B-90D8-74988D364AC7}" destId="{9965A596-67BD-472B-9D15-3EBA7B12893F}" srcOrd="1" destOrd="0" presId="urn:microsoft.com/office/officeart/2005/8/layout/venn2"/>
    <dgm:cxn modelId="{B6CE96A0-4AAA-4609-A714-9B671D92300E}" type="presParOf" srcId="{C788284B-F742-4B08-B61F-63CF270392CF}" destId="{20C5C554-D13C-4771-A794-844148D5B7A3}" srcOrd="1" destOrd="0" presId="urn:microsoft.com/office/officeart/2005/8/layout/venn2"/>
    <dgm:cxn modelId="{7B1DDCBF-7365-499E-ADA6-A75C55CA749C}" type="presParOf" srcId="{20C5C554-D13C-4771-A794-844148D5B7A3}" destId="{E2B071CF-410C-4F35-BBE6-2F29D20CF78C}" srcOrd="0" destOrd="0" presId="urn:microsoft.com/office/officeart/2005/8/layout/venn2"/>
    <dgm:cxn modelId="{E32D99EC-D4EA-4E3D-A202-2571AD1D4EA9}" type="presParOf" srcId="{20C5C554-D13C-4771-A794-844148D5B7A3}" destId="{530EEF23-84F3-43B2-88E3-80F1A89C77B3}" srcOrd="1" destOrd="0" presId="urn:microsoft.com/office/officeart/2005/8/layout/venn2"/>
    <dgm:cxn modelId="{DD048A94-F9A5-4CE5-A842-5B0EEA2D13A1}" type="presParOf" srcId="{C788284B-F742-4B08-B61F-63CF270392CF}" destId="{878109A4-F1F8-49C1-9854-F5EDD0314336}" srcOrd="2" destOrd="0" presId="urn:microsoft.com/office/officeart/2005/8/layout/venn2"/>
    <dgm:cxn modelId="{1DEAC002-C725-4F63-BCBF-CF32D981AA3A}" type="presParOf" srcId="{878109A4-F1F8-49C1-9854-F5EDD0314336}" destId="{A5F1DCFE-5A34-41EA-BA0E-2EDF858FE961}" srcOrd="0" destOrd="0" presId="urn:microsoft.com/office/officeart/2005/8/layout/venn2"/>
    <dgm:cxn modelId="{A9359C9C-EAEC-4BFB-87D4-91F252407989}" type="presParOf" srcId="{878109A4-F1F8-49C1-9854-F5EDD0314336}" destId="{9A6750AD-72F9-40DA-8E98-B584B80AB7E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4B7DC7-3B82-493C-A428-24AE501552C9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7078FDD5-1EC5-4447-BE92-B7FA8FB2168E}">
      <dgm:prSet phldrT="[Text]"/>
      <dgm:spPr/>
      <dgm:t>
        <a:bodyPr/>
        <a:lstStyle/>
        <a:p>
          <a:r>
            <a:rPr lang="en-AU" dirty="0" smtClean="0"/>
            <a:t>PROTECTING HUMAN RIGHTS</a:t>
          </a:r>
          <a:endParaRPr lang="en-AU" dirty="0"/>
        </a:p>
      </dgm:t>
    </dgm:pt>
    <dgm:pt modelId="{613B161C-47D4-4B1C-88AF-89FAAA80845F}" type="parTrans" cxnId="{07F8021A-687E-4112-98D9-E19C0B919569}">
      <dgm:prSet/>
      <dgm:spPr/>
      <dgm:t>
        <a:bodyPr/>
        <a:lstStyle/>
        <a:p>
          <a:endParaRPr lang="en-AU"/>
        </a:p>
      </dgm:t>
    </dgm:pt>
    <dgm:pt modelId="{B16A4914-3016-4CC6-954A-E7AF9C534E72}" type="sibTrans" cxnId="{07F8021A-687E-4112-98D9-E19C0B919569}">
      <dgm:prSet/>
      <dgm:spPr/>
      <dgm:t>
        <a:bodyPr/>
        <a:lstStyle/>
        <a:p>
          <a:endParaRPr lang="en-AU"/>
        </a:p>
      </dgm:t>
    </dgm:pt>
    <dgm:pt modelId="{5D2F8E3A-0B42-42C0-B08E-0133C1BEA871}">
      <dgm:prSet phldrT="[Text]"/>
      <dgm:spPr/>
      <dgm:t>
        <a:bodyPr/>
        <a:lstStyle/>
        <a:p>
          <a:r>
            <a:rPr lang="en-AU" dirty="0" smtClean="0"/>
            <a:t> </a:t>
          </a:r>
          <a:endParaRPr lang="en-AU" dirty="0"/>
        </a:p>
      </dgm:t>
    </dgm:pt>
    <dgm:pt modelId="{06CC8C22-4217-46FC-BC6F-0090D1E9127E}" type="parTrans" cxnId="{867221C0-185E-442D-ABCC-5216A25936C2}">
      <dgm:prSet/>
      <dgm:spPr/>
      <dgm:t>
        <a:bodyPr/>
        <a:lstStyle/>
        <a:p>
          <a:endParaRPr lang="en-AU"/>
        </a:p>
      </dgm:t>
    </dgm:pt>
    <dgm:pt modelId="{A3A11D89-E083-4471-A61A-92E77DA99C36}" type="sibTrans" cxnId="{867221C0-185E-442D-ABCC-5216A25936C2}">
      <dgm:prSet/>
      <dgm:spPr/>
      <dgm:t>
        <a:bodyPr/>
        <a:lstStyle/>
        <a:p>
          <a:endParaRPr lang="en-AU"/>
        </a:p>
      </dgm:t>
    </dgm:pt>
    <dgm:pt modelId="{A09C56B9-7F97-41C5-8813-8BBC70783CE7}">
      <dgm:prSet phldrT="[Text]" custT="1"/>
      <dgm:spPr/>
      <dgm:t>
        <a:bodyPr anchor="ctr" anchorCtr="0"/>
        <a:lstStyle/>
        <a:p>
          <a:r>
            <a:rPr lang="en-AU" sz="1000" dirty="0" smtClean="0"/>
            <a:t>Everyone in Queensland is protected from unlawful discrimination, sexual harassment and other forms of objectionable conduct as defined by the </a:t>
          </a:r>
          <a:r>
            <a:rPr lang="en-AU" sz="1000" i="1" dirty="0" smtClean="0"/>
            <a:t>Anti-Discrimination Act 1991 </a:t>
          </a:r>
          <a:r>
            <a:rPr lang="en-AU" sz="1000" i="0" dirty="0" smtClean="0"/>
            <a:t>(the Act). The Act reflects the various  human rights treaties to which Australia is a signatory.</a:t>
          </a:r>
          <a:endParaRPr lang="en-AU" sz="1000" i="0" dirty="0"/>
        </a:p>
      </dgm:t>
    </dgm:pt>
    <dgm:pt modelId="{CE2BF24D-9BA5-4904-879E-2F82ACF49873}" type="parTrans" cxnId="{679FE169-6D61-4323-8C1C-E468344AC572}">
      <dgm:prSet/>
      <dgm:spPr/>
      <dgm:t>
        <a:bodyPr/>
        <a:lstStyle/>
        <a:p>
          <a:endParaRPr lang="en-AU"/>
        </a:p>
      </dgm:t>
    </dgm:pt>
    <dgm:pt modelId="{B7EF2075-FF4E-4B41-B73F-B47D9D118C91}" type="sibTrans" cxnId="{679FE169-6D61-4323-8C1C-E468344AC572}">
      <dgm:prSet/>
      <dgm:spPr/>
      <dgm:t>
        <a:bodyPr/>
        <a:lstStyle/>
        <a:p>
          <a:endParaRPr lang="en-AU"/>
        </a:p>
      </dgm:t>
    </dgm:pt>
    <dgm:pt modelId="{EBE0A4EF-2525-4C61-A6B5-F11563AB7029}">
      <dgm:prSet phldrT="[Text]"/>
      <dgm:spPr/>
      <dgm:t>
        <a:bodyPr/>
        <a:lstStyle/>
        <a:p>
          <a:r>
            <a:rPr lang="en-AU" dirty="0" smtClean="0"/>
            <a:t>PROMOTING HUMAN RIGHTS</a:t>
          </a:r>
          <a:endParaRPr lang="en-AU" dirty="0"/>
        </a:p>
      </dgm:t>
    </dgm:pt>
    <dgm:pt modelId="{261E2798-48AD-41F8-8F08-D813F7DF1267}" type="parTrans" cxnId="{313626C7-E97D-4859-BDD6-D3FF245CE66D}">
      <dgm:prSet/>
      <dgm:spPr/>
      <dgm:t>
        <a:bodyPr/>
        <a:lstStyle/>
        <a:p>
          <a:endParaRPr lang="en-AU"/>
        </a:p>
      </dgm:t>
    </dgm:pt>
    <dgm:pt modelId="{78D0F03B-C15B-4EC9-B417-0EA92604A209}" type="sibTrans" cxnId="{313626C7-E97D-4859-BDD6-D3FF245CE66D}">
      <dgm:prSet/>
      <dgm:spPr/>
      <dgm:t>
        <a:bodyPr/>
        <a:lstStyle/>
        <a:p>
          <a:endParaRPr lang="en-AU"/>
        </a:p>
      </dgm:t>
    </dgm:pt>
    <dgm:pt modelId="{1D786C4E-DF25-4E07-8B23-46CF7900A855}">
      <dgm:prSet phldrT="[Text]"/>
      <dgm:spPr/>
      <dgm:t>
        <a:bodyPr/>
        <a:lstStyle/>
        <a:p>
          <a:r>
            <a:rPr lang="en-AU" dirty="0" smtClean="0"/>
            <a:t> </a:t>
          </a:r>
          <a:endParaRPr lang="en-AU" dirty="0"/>
        </a:p>
      </dgm:t>
    </dgm:pt>
    <dgm:pt modelId="{FA95CEE7-4392-4BA8-AF90-FA3FE07DCAAE}" type="parTrans" cxnId="{0440EF58-9491-4F6D-8472-D07179214C2B}">
      <dgm:prSet/>
      <dgm:spPr/>
      <dgm:t>
        <a:bodyPr/>
        <a:lstStyle/>
        <a:p>
          <a:endParaRPr lang="en-AU"/>
        </a:p>
      </dgm:t>
    </dgm:pt>
    <dgm:pt modelId="{11A1579A-D720-4963-B304-AEE1E4277303}" type="sibTrans" cxnId="{0440EF58-9491-4F6D-8472-D07179214C2B}">
      <dgm:prSet/>
      <dgm:spPr/>
      <dgm:t>
        <a:bodyPr/>
        <a:lstStyle/>
        <a:p>
          <a:endParaRPr lang="en-AU"/>
        </a:p>
      </dgm:t>
    </dgm:pt>
    <dgm:pt modelId="{F809B77D-9937-4B1E-A5A2-CC6C71D94E23}">
      <dgm:prSet phldrT="[Text]" custT="1"/>
      <dgm:spPr/>
      <dgm:t>
        <a:bodyPr anchor="ctr" anchorCtr="0"/>
        <a:lstStyle/>
        <a:p>
          <a:r>
            <a:rPr lang="en-AU" sz="1000" dirty="0" smtClean="0"/>
            <a:t>Safe, accessible forums exist for the robust and vigorous discussion of the human rights framework in place within Queensland.</a:t>
          </a:r>
          <a:endParaRPr lang="en-AU" sz="1000" dirty="0"/>
        </a:p>
      </dgm:t>
    </dgm:pt>
    <dgm:pt modelId="{1F708FFD-4F2E-4E69-8CDD-88207B717941}" type="parTrans" cxnId="{E2C1A452-76ED-4A5D-8372-66FEA9D93748}">
      <dgm:prSet/>
      <dgm:spPr/>
      <dgm:t>
        <a:bodyPr/>
        <a:lstStyle/>
        <a:p>
          <a:endParaRPr lang="en-AU"/>
        </a:p>
      </dgm:t>
    </dgm:pt>
    <dgm:pt modelId="{B5052ADA-DBE1-40B5-8BA3-634FDF3E4E4E}" type="sibTrans" cxnId="{E2C1A452-76ED-4A5D-8372-66FEA9D93748}">
      <dgm:prSet/>
      <dgm:spPr/>
      <dgm:t>
        <a:bodyPr/>
        <a:lstStyle/>
        <a:p>
          <a:endParaRPr lang="en-AU"/>
        </a:p>
      </dgm:t>
    </dgm:pt>
    <dgm:pt modelId="{E328495E-C880-4887-B03B-6CA9D5CF865A}">
      <dgm:prSet phldrT="[Text]"/>
      <dgm:spPr/>
      <dgm:t>
        <a:bodyPr/>
        <a:lstStyle/>
        <a:p>
          <a:r>
            <a:rPr lang="en-AU" dirty="0" smtClean="0"/>
            <a:t>UNDERSTANDING HUMAN RIGHTS</a:t>
          </a:r>
          <a:endParaRPr lang="en-AU" dirty="0"/>
        </a:p>
      </dgm:t>
    </dgm:pt>
    <dgm:pt modelId="{5887D1E7-21CA-4DB0-8860-84715D311D7B}" type="parTrans" cxnId="{2CE1209E-D411-4042-93D7-A9CA8BCC0F5D}">
      <dgm:prSet/>
      <dgm:spPr/>
      <dgm:t>
        <a:bodyPr/>
        <a:lstStyle/>
        <a:p>
          <a:endParaRPr lang="en-AU"/>
        </a:p>
      </dgm:t>
    </dgm:pt>
    <dgm:pt modelId="{A94133FF-A54F-4E21-AD04-FDBB33FAF701}" type="sibTrans" cxnId="{2CE1209E-D411-4042-93D7-A9CA8BCC0F5D}">
      <dgm:prSet/>
      <dgm:spPr/>
      <dgm:t>
        <a:bodyPr/>
        <a:lstStyle/>
        <a:p>
          <a:endParaRPr lang="en-AU"/>
        </a:p>
      </dgm:t>
    </dgm:pt>
    <dgm:pt modelId="{D8D7E699-6EC4-4BA2-BC70-7A4D5E0196E1}">
      <dgm:prSet phldrT="[Text]"/>
      <dgm:spPr/>
      <dgm:t>
        <a:bodyPr/>
        <a:lstStyle/>
        <a:p>
          <a:r>
            <a:rPr lang="en-AU" dirty="0" smtClean="0"/>
            <a:t> </a:t>
          </a:r>
          <a:endParaRPr lang="en-AU" dirty="0"/>
        </a:p>
      </dgm:t>
    </dgm:pt>
    <dgm:pt modelId="{566F3967-E27F-4F34-9E8A-B769DCD17747}" type="parTrans" cxnId="{67545C1F-AED8-4EA3-A47F-7F8DD6B7B805}">
      <dgm:prSet/>
      <dgm:spPr/>
      <dgm:t>
        <a:bodyPr/>
        <a:lstStyle/>
        <a:p>
          <a:endParaRPr lang="en-AU"/>
        </a:p>
      </dgm:t>
    </dgm:pt>
    <dgm:pt modelId="{C45F2211-0740-479D-A4B3-1D1439B307CE}" type="sibTrans" cxnId="{67545C1F-AED8-4EA3-A47F-7F8DD6B7B805}">
      <dgm:prSet/>
      <dgm:spPr/>
      <dgm:t>
        <a:bodyPr/>
        <a:lstStyle/>
        <a:p>
          <a:endParaRPr lang="en-AU"/>
        </a:p>
      </dgm:t>
    </dgm:pt>
    <dgm:pt modelId="{0579DF8D-0BE6-47E5-9744-6739532837AB}">
      <dgm:prSet phldrT="[Text]" custT="1"/>
      <dgm:spPr/>
      <dgm:t>
        <a:bodyPr anchor="ctr" anchorCtr="0"/>
        <a:lstStyle/>
        <a:p>
          <a:r>
            <a:rPr lang="en-AU" sz="1000" dirty="0" smtClean="0"/>
            <a:t>Community members have a clear understanding of their rights and responsibilities in relation to the human rights framework in place in Queensland.</a:t>
          </a:r>
          <a:endParaRPr lang="en-AU" sz="1000" dirty="0"/>
        </a:p>
      </dgm:t>
    </dgm:pt>
    <dgm:pt modelId="{4304F7AC-0743-4942-BCC0-D64EEC37B9D8}" type="parTrans" cxnId="{3CFC1FB2-6567-4113-BE34-B28001181E6C}">
      <dgm:prSet/>
      <dgm:spPr/>
      <dgm:t>
        <a:bodyPr/>
        <a:lstStyle/>
        <a:p>
          <a:endParaRPr lang="en-AU"/>
        </a:p>
      </dgm:t>
    </dgm:pt>
    <dgm:pt modelId="{22A281F5-1EC3-4E43-9F2E-8BECDDCA35BF}" type="sibTrans" cxnId="{3CFC1FB2-6567-4113-BE34-B28001181E6C}">
      <dgm:prSet/>
      <dgm:spPr/>
      <dgm:t>
        <a:bodyPr/>
        <a:lstStyle/>
        <a:p>
          <a:endParaRPr lang="en-AU"/>
        </a:p>
      </dgm:t>
    </dgm:pt>
    <dgm:pt modelId="{FB06C6E3-AE99-42A3-B1A3-41B1E5E54B78}">
      <dgm:prSet phldrT="[Text]" custT="1"/>
      <dgm:spPr/>
      <dgm:t>
        <a:bodyPr anchor="ctr" anchorCtr="0"/>
        <a:lstStyle/>
        <a:p>
          <a:r>
            <a:rPr lang="en-AU" sz="1000" dirty="0" smtClean="0"/>
            <a:t>Implementation of the Queensland human rights framework in a manner </a:t>
          </a:r>
          <a:r>
            <a:rPr lang="en-AU" sz="1000" smtClean="0"/>
            <a:t>that is </a:t>
          </a:r>
          <a:r>
            <a:rPr lang="en-AU" sz="1000" dirty="0" smtClean="0"/>
            <a:t>contemporary and relevant.</a:t>
          </a:r>
          <a:endParaRPr lang="en-AU" sz="1000" dirty="0"/>
        </a:p>
      </dgm:t>
    </dgm:pt>
    <dgm:pt modelId="{9DF69789-9A3C-4275-AFB3-B1D35ED27139}" type="parTrans" cxnId="{602B92A3-3D73-4544-9361-9A3E1C094E28}">
      <dgm:prSet/>
      <dgm:spPr/>
      <dgm:t>
        <a:bodyPr/>
        <a:lstStyle/>
        <a:p>
          <a:endParaRPr lang="en-AU"/>
        </a:p>
      </dgm:t>
    </dgm:pt>
    <dgm:pt modelId="{87E0C313-051C-4CC6-A56D-0252762021BB}" type="sibTrans" cxnId="{602B92A3-3D73-4544-9361-9A3E1C094E28}">
      <dgm:prSet/>
      <dgm:spPr/>
      <dgm:t>
        <a:bodyPr/>
        <a:lstStyle/>
        <a:p>
          <a:endParaRPr lang="en-AU"/>
        </a:p>
      </dgm:t>
    </dgm:pt>
    <dgm:pt modelId="{1B830194-934D-47B9-AD04-21AA7A7505BE}" type="pres">
      <dgm:prSet presAssocID="{474B7DC7-3B82-493C-A428-24AE501552C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1F79F22E-2337-49EA-8588-D7562BDBAF08}" type="pres">
      <dgm:prSet presAssocID="{7078FDD5-1EC5-4447-BE92-B7FA8FB2168E}" presName="composite" presStyleCnt="0"/>
      <dgm:spPr/>
    </dgm:pt>
    <dgm:pt modelId="{0782B196-0CF9-4B9F-B331-6D8308B866F7}" type="pres">
      <dgm:prSet presAssocID="{7078FDD5-1EC5-4447-BE92-B7FA8FB2168E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AE6560A-00A1-418E-8922-1DFC7F4A1EBB}" type="pres">
      <dgm:prSet presAssocID="{7078FDD5-1EC5-4447-BE92-B7FA8FB2168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72EA85-22E4-473B-8109-5022CEE004AE}" type="pres">
      <dgm:prSet presAssocID="{7078FDD5-1EC5-4447-BE92-B7FA8FB2168E}" presName="Accent" presStyleLbl="parChTrans1D1" presStyleIdx="0" presStyleCnt="3"/>
      <dgm:spPr/>
    </dgm:pt>
    <dgm:pt modelId="{7E45894F-E9BD-4DD6-A02B-C4E3991D211B}" type="pres">
      <dgm:prSet presAssocID="{7078FDD5-1EC5-4447-BE92-B7FA8FB2168E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0EEF6BD-7409-4351-92A9-ABF2471909B7}" type="pres">
      <dgm:prSet presAssocID="{B16A4914-3016-4CC6-954A-E7AF9C534E72}" presName="sibTrans" presStyleCnt="0"/>
      <dgm:spPr/>
    </dgm:pt>
    <dgm:pt modelId="{E2470021-D436-4433-97AE-AF4DBC3518E7}" type="pres">
      <dgm:prSet presAssocID="{EBE0A4EF-2525-4C61-A6B5-F11563AB7029}" presName="composite" presStyleCnt="0"/>
      <dgm:spPr/>
    </dgm:pt>
    <dgm:pt modelId="{6935A2B6-3486-42B7-9683-FB582F75635F}" type="pres">
      <dgm:prSet presAssocID="{EBE0A4EF-2525-4C61-A6B5-F11563AB702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5B625CA-65B1-43BE-A2D4-B27CA9E412C2}" type="pres">
      <dgm:prSet presAssocID="{EBE0A4EF-2525-4C61-A6B5-F11563AB702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F1DF887-9D6D-4B5A-8584-5D73D9D50741}" type="pres">
      <dgm:prSet presAssocID="{EBE0A4EF-2525-4C61-A6B5-F11563AB7029}" presName="Accent" presStyleLbl="parChTrans1D1" presStyleIdx="1" presStyleCnt="3"/>
      <dgm:spPr/>
    </dgm:pt>
    <dgm:pt modelId="{E837F54C-A227-4F8C-8BCB-72086D134908}" type="pres">
      <dgm:prSet presAssocID="{EBE0A4EF-2525-4C61-A6B5-F11563AB7029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69DCAB4-91F7-4887-9E12-023E99B73AF4}" type="pres">
      <dgm:prSet presAssocID="{78D0F03B-C15B-4EC9-B417-0EA92604A209}" presName="sibTrans" presStyleCnt="0"/>
      <dgm:spPr/>
    </dgm:pt>
    <dgm:pt modelId="{06F173FE-6AA3-4C64-85F3-E729873C469E}" type="pres">
      <dgm:prSet presAssocID="{E328495E-C880-4887-B03B-6CA9D5CF865A}" presName="composite" presStyleCnt="0"/>
      <dgm:spPr/>
    </dgm:pt>
    <dgm:pt modelId="{1662F5A8-4EE4-470C-ADCD-D56308B31961}" type="pres">
      <dgm:prSet presAssocID="{E328495E-C880-4887-B03B-6CA9D5CF865A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6B6E1E3-FCBA-4EF9-90CB-9B72E9367B61}" type="pres">
      <dgm:prSet presAssocID="{E328495E-C880-4887-B03B-6CA9D5CF865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7A28AFF-21A0-4F25-8993-66DFACD513C2}" type="pres">
      <dgm:prSet presAssocID="{E328495E-C880-4887-B03B-6CA9D5CF865A}" presName="Accent" presStyleLbl="parChTrans1D1" presStyleIdx="2" presStyleCnt="3"/>
      <dgm:spPr/>
    </dgm:pt>
    <dgm:pt modelId="{C1CEE1CC-2FCB-46DF-A8BA-FF481F47050B}" type="pres">
      <dgm:prSet presAssocID="{E328495E-C880-4887-B03B-6CA9D5CF865A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7545C1F-AED8-4EA3-A47F-7F8DD6B7B805}" srcId="{E328495E-C880-4887-B03B-6CA9D5CF865A}" destId="{D8D7E699-6EC4-4BA2-BC70-7A4D5E0196E1}" srcOrd="0" destOrd="0" parTransId="{566F3967-E27F-4F34-9E8A-B769DCD17747}" sibTransId="{C45F2211-0740-479D-A4B3-1D1439B307CE}"/>
    <dgm:cxn modelId="{602B92A3-3D73-4544-9361-9A3E1C094E28}" srcId="{EBE0A4EF-2525-4C61-A6B5-F11563AB7029}" destId="{FB06C6E3-AE99-42A3-B1A3-41B1E5E54B78}" srcOrd="2" destOrd="0" parTransId="{9DF69789-9A3C-4275-AFB3-B1D35ED27139}" sibTransId="{87E0C313-051C-4CC6-A56D-0252762021BB}"/>
    <dgm:cxn modelId="{0440EF58-9491-4F6D-8472-D07179214C2B}" srcId="{EBE0A4EF-2525-4C61-A6B5-F11563AB7029}" destId="{1D786C4E-DF25-4E07-8B23-46CF7900A855}" srcOrd="0" destOrd="0" parTransId="{FA95CEE7-4392-4BA8-AF90-FA3FE07DCAAE}" sibTransId="{11A1579A-D720-4963-B304-AEE1E4277303}"/>
    <dgm:cxn modelId="{832B5CCF-1C26-4602-A51D-EB8FC7539F2E}" type="presOf" srcId="{E328495E-C880-4887-B03B-6CA9D5CF865A}" destId="{66B6E1E3-FCBA-4EF9-90CB-9B72E9367B61}" srcOrd="0" destOrd="0" presId="urn:microsoft.com/office/officeart/2011/layout/TabList"/>
    <dgm:cxn modelId="{E2C1A452-76ED-4A5D-8372-66FEA9D93748}" srcId="{EBE0A4EF-2525-4C61-A6B5-F11563AB7029}" destId="{F809B77D-9937-4B1E-A5A2-CC6C71D94E23}" srcOrd="1" destOrd="0" parTransId="{1F708FFD-4F2E-4E69-8CDD-88207B717941}" sibTransId="{B5052ADA-DBE1-40B5-8BA3-634FDF3E4E4E}"/>
    <dgm:cxn modelId="{29C9E5FB-0A77-4CC2-A6C9-D78DFB8AF492}" type="presOf" srcId="{0579DF8D-0BE6-47E5-9744-6739532837AB}" destId="{C1CEE1CC-2FCB-46DF-A8BA-FF481F47050B}" srcOrd="0" destOrd="0" presId="urn:microsoft.com/office/officeart/2011/layout/TabList"/>
    <dgm:cxn modelId="{07F8021A-687E-4112-98D9-E19C0B919569}" srcId="{474B7DC7-3B82-493C-A428-24AE501552C9}" destId="{7078FDD5-1EC5-4447-BE92-B7FA8FB2168E}" srcOrd="0" destOrd="0" parTransId="{613B161C-47D4-4B1C-88AF-89FAAA80845F}" sibTransId="{B16A4914-3016-4CC6-954A-E7AF9C534E72}"/>
    <dgm:cxn modelId="{8FCEAB75-3B2F-4B26-BC15-E2D18F28A6FD}" type="presOf" srcId="{D8D7E699-6EC4-4BA2-BC70-7A4D5E0196E1}" destId="{1662F5A8-4EE4-470C-ADCD-D56308B31961}" srcOrd="0" destOrd="0" presId="urn:microsoft.com/office/officeart/2011/layout/TabList"/>
    <dgm:cxn modelId="{3957386C-104A-4AD3-8678-9B5489F500A5}" type="presOf" srcId="{1D786C4E-DF25-4E07-8B23-46CF7900A855}" destId="{6935A2B6-3486-42B7-9683-FB582F75635F}" srcOrd="0" destOrd="0" presId="urn:microsoft.com/office/officeart/2011/layout/TabList"/>
    <dgm:cxn modelId="{F9D90829-BB12-431D-8D7D-E8DC7EB2E578}" type="presOf" srcId="{EBE0A4EF-2525-4C61-A6B5-F11563AB7029}" destId="{65B625CA-65B1-43BE-A2D4-B27CA9E412C2}" srcOrd="0" destOrd="0" presId="urn:microsoft.com/office/officeart/2011/layout/TabList"/>
    <dgm:cxn modelId="{50720888-45AE-4CA2-A962-46A4433DCCBD}" type="presOf" srcId="{7078FDD5-1EC5-4447-BE92-B7FA8FB2168E}" destId="{5AE6560A-00A1-418E-8922-1DFC7F4A1EBB}" srcOrd="0" destOrd="0" presId="urn:microsoft.com/office/officeart/2011/layout/TabList"/>
    <dgm:cxn modelId="{867221C0-185E-442D-ABCC-5216A25936C2}" srcId="{7078FDD5-1EC5-4447-BE92-B7FA8FB2168E}" destId="{5D2F8E3A-0B42-42C0-B08E-0133C1BEA871}" srcOrd="0" destOrd="0" parTransId="{06CC8C22-4217-46FC-BC6F-0090D1E9127E}" sibTransId="{A3A11D89-E083-4471-A61A-92E77DA99C36}"/>
    <dgm:cxn modelId="{679FE169-6D61-4323-8C1C-E468344AC572}" srcId="{7078FDD5-1EC5-4447-BE92-B7FA8FB2168E}" destId="{A09C56B9-7F97-41C5-8813-8BBC70783CE7}" srcOrd="1" destOrd="0" parTransId="{CE2BF24D-9BA5-4904-879E-2F82ACF49873}" sibTransId="{B7EF2075-FF4E-4B41-B73F-B47D9D118C91}"/>
    <dgm:cxn modelId="{E6B13E52-DC74-416B-A769-E1DBEDB129B2}" type="presOf" srcId="{474B7DC7-3B82-493C-A428-24AE501552C9}" destId="{1B830194-934D-47B9-AD04-21AA7A7505BE}" srcOrd="0" destOrd="0" presId="urn:microsoft.com/office/officeart/2011/layout/TabList"/>
    <dgm:cxn modelId="{B0573ADB-7E2F-4D3E-987C-835D50212D12}" type="presOf" srcId="{FB06C6E3-AE99-42A3-B1A3-41B1E5E54B78}" destId="{E837F54C-A227-4F8C-8BCB-72086D134908}" srcOrd="0" destOrd="1" presId="urn:microsoft.com/office/officeart/2011/layout/TabList"/>
    <dgm:cxn modelId="{313626C7-E97D-4859-BDD6-D3FF245CE66D}" srcId="{474B7DC7-3B82-493C-A428-24AE501552C9}" destId="{EBE0A4EF-2525-4C61-A6B5-F11563AB7029}" srcOrd="1" destOrd="0" parTransId="{261E2798-48AD-41F8-8F08-D813F7DF1267}" sibTransId="{78D0F03B-C15B-4EC9-B417-0EA92604A209}"/>
    <dgm:cxn modelId="{8ED79027-7D43-461B-A840-4D32061BEBCA}" type="presOf" srcId="{A09C56B9-7F97-41C5-8813-8BBC70783CE7}" destId="{7E45894F-E9BD-4DD6-A02B-C4E3991D211B}" srcOrd="0" destOrd="0" presId="urn:microsoft.com/office/officeart/2011/layout/TabList"/>
    <dgm:cxn modelId="{B7B26937-8ADD-4F27-8F46-2A7E081E13D0}" type="presOf" srcId="{5D2F8E3A-0B42-42C0-B08E-0133C1BEA871}" destId="{0782B196-0CF9-4B9F-B331-6D8308B866F7}" srcOrd="0" destOrd="0" presId="urn:microsoft.com/office/officeart/2011/layout/TabList"/>
    <dgm:cxn modelId="{2B5F104E-0C6A-4379-A034-A591B33FB078}" type="presOf" srcId="{F809B77D-9937-4B1E-A5A2-CC6C71D94E23}" destId="{E837F54C-A227-4F8C-8BCB-72086D134908}" srcOrd="0" destOrd="0" presId="urn:microsoft.com/office/officeart/2011/layout/TabList"/>
    <dgm:cxn modelId="{2CE1209E-D411-4042-93D7-A9CA8BCC0F5D}" srcId="{474B7DC7-3B82-493C-A428-24AE501552C9}" destId="{E328495E-C880-4887-B03B-6CA9D5CF865A}" srcOrd="2" destOrd="0" parTransId="{5887D1E7-21CA-4DB0-8860-84715D311D7B}" sibTransId="{A94133FF-A54F-4E21-AD04-FDBB33FAF701}"/>
    <dgm:cxn modelId="{3CFC1FB2-6567-4113-BE34-B28001181E6C}" srcId="{E328495E-C880-4887-B03B-6CA9D5CF865A}" destId="{0579DF8D-0BE6-47E5-9744-6739532837AB}" srcOrd="1" destOrd="0" parTransId="{4304F7AC-0743-4942-BCC0-D64EEC37B9D8}" sibTransId="{22A281F5-1EC3-4E43-9F2E-8BECDDCA35BF}"/>
    <dgm:cxn modelId="{7ED2443C-8D62-417F-A53C-611B3416DE2B}" type="presParOf" srcId="{1B830194-934D-47B9-AD04-21AA7A7505BE}" destId="{1F79F22E-2337-49EA-8588-D7562BDBAF08}" srcOrd="0" destOrd="0" presId="urn:microsoft.com/office/officeart/2011/layout/TabList"/>
    <dgm:cxn modelId="{CD5C83DF-7A16-4604-B211-C678AE54D71C}" type="presParOf" srcId="{1F79F22E-2337-49EA-8588-D7562BDBAF08}" destId="{0782B196-0CF9-4B9F-B331-6D8308B866F7}" srcOrd="0" destOrd="0" presId="urn:microsoft.com/office/officeart/2011/layout/TabList"/>
    <dgm:cxn modelId="{A9A30E47-DA5B-4ED1-A22E-4C9AB54F172E}" type="presParOf" srcId="{1F79F22E-2337-49EA-8588-D7562BDBAF08}" destId="{5AE6560A-00A1-418E-8922-1DFC7F4A1EBB}" srcOrd="1" destOrd="0" presId="urn:microsoft.com/office/officeart/2011/layout/TabList"/>
    <dgm:cxn modelId="{0A785FD0-5A70-4FD9-B51B-40361FDE79B7}" type="presParOf" srcId="{1F79F22E-2337-49EA-8588-D7562BDBAF08}" destId="{EF72EA85-22E4-473B-8109-5022CEE004AE}" srcOrd="2" destOrd="0" presId="urn:microsoft.com/office/officeart/2011/layout/TabList"/>
    <dgm:cxn modelId="{E3D5479A-FB1C-4FF3-A51C-2092C33E2449}" type="presParOf" srcId="{1B830194-934D-47B9-AD04-21AA7A7505BE}" destId="{7E45894F-E9BD-4DD6-A02B-C4E3991D211B}" srcOrd="1" destOrd="0" presId="urn:microsoft.com/office/officeart/2011/layout/TabList"/>
    <dgm:cxn modelId="{56580E46-B1F8-4C80-96A8-DC29601A3B6A}" type="presParOf" srcId="{1B830194-934D-47B9-AD04-21AA7A7505BE}" destId="{E0EEF6BD-7409-4351-92A9-ABF2471909B7}" srcOrd="2" destOrd="0" presId="urn:microsoft.com/office/officeart/2011/layout/TabList"/>
    <dgm:cxn modelId="{0A777C51-2752-4372-AC6F-39B28A3C53C6}" type="presParOf" srcId="{1B830194-934D-47B9-AD04-21AA7A7505BE}" destId="{E2470021-D436-4433-97AE-AF4DBC3518E7}" srcOrd="3" destOrd="0" presId="urn:microsoft.com/office/officeart/2011/layout/TabList"/>
    <dgm:cxn modelId="{7A90B06A-99BF-4C97-A68A-5EA8340B9517}" type="presParOf" srcId="{E2470021-D436-4433-97AE-AF4DBC3518E7}" destId="{6935A2B6-3486-42B7-9683-FB582F75635F}" srcOrd="0" destOrd="0" presId="urn:microsoft.com/office/officeart/2011/layout/TabList"/>
    <dgm:cxn modelId="{FC463C2A-4B4A-4D73-AA69-567C3BEFB59C}" type="presParOf" srcId="{E2470021-D436-4433-97AE-AF4DBC3518E7}" destId="{65B625CA-65B1-43BE-A2D4-B27CA9E412C2}" srcOrd="1" destOrd="0" presId="urn:microsoft.com/office/officeart/2011/layout/TabList"/>
    <dgm:cxn modelId="{02D759C2-1A07-4380-8AA1-0F4246810F45}" type="presParOf" srcId="{E2470021-D436-4433-97AE-AF4DBC3518E7}" destId="{6F1DF887-9D6D-4B5A-8584-5D73D9D50741}" srcOrd="2" destOrd="0" presId="urn:microsoft.com/office/officeart/2011/layout/TabList"/>
    <dgm:cxn modelId="{B9BD629B-12F2-47F1-9620-0B1BB44B2F14}" type="presParOf" srcId="{1B830194-934D-47B9-AD04-21AA7A7505BE}" destId="{E837F54C-A227-4F8C-8BCB-72086D134908}" srcOrd="4" destOrd="0" presId="urn:microsoft.com/office/officeart/2011/layout/TabList"/>
    <dgm:cxn modelId="{675B03D0-C01D-482E-B8CB-1B04F0589CD4}" type="presParOf" srcId="{1B830194-934D-47B9-AD04-21AA7A7505BE}" destId="{E69DCAB4-91F7-4887-9E12-023E99B73AF4}" srcOrd="5" destOrd="0" presId="urn:microsoft.com/office/officeart/2011/layout/TabList"/>
    <dgm:cxn modelId="{A4C7EB88-679A-4271-8C9A-5D5E6D51F3AC}" type="presParOf" srcId="{1B830194-934D-47B9-AD04-21AA7A7505BE}" destId="{06F173FE-6AA3-4C64-85F3-E729873C469E}" srcOrd="6" destOrd="0" presId="urn:microsoft.com/office/officeart/2011/layout/TabList"/>
    <dgm:cxn modelId="{B36CBA61-19DE-4E03-8150-D477C4177336}" type="presParOf" srcId="{06F173FE-6AA3-4C64-85F3-E729873C469E}" destId="{1662F5A8-4EE4-470C-ADCD-D56308B31961}" srcOrd="0" destOrd="0" presId="urn:microsoft.com/office/officeart/2011/layout/TabList"/>
    <dgm:cxn modelId="{CABD8673-52CC-4C5F-A0FA-849378AB80F7}" type="presParOf" srcId="{06F173FE-6AA3-4C64-85F3-E729873C469E}" destId="{66B6E1E3-FCBA-4EF9-90CB-9B72E9367B61}" srcOrd="1" destOrd="0" presId="urn:microsoft.com/office/officeart/2011/layout/TabList"/>
    <dgm:cxn modelId="{8ABFA7A0-8E53-4AF5-AC90-5ADE633970A6}" type="presParOf" srcId="{06F173FE-6AA3-4C64-85F3-E729873C469E}" destId="{C7A28AFF-21A0-4F25-8993-66DFACD513C2}" srcOrd="2" destOrd="0" presId="urn:microsoft.com/office/officeart/2011/layout/TabList"/>
    <dgm:cxn modelId="{0F87EED9-2869-4F65-ACA9-8A4F34D45744}" type="presParOf" srcId="{1B830194-934D-47B9-AD04-21AA7A7505BE}" destId="{C1CEE1CC-2FCB-46DF-A8BA-FF481F47050B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36C71-9B1A-47EB-85AC-5E142BC7D280}">
      <dsp:nvSpPr>
        <dsp:cNvPr id="0" name=""/>
        <dsp:cNvSpPr/>
      </dsp:nvSpPr>
      <dsp:spPr>
        <a:xfrm>
          <a:off x="2032000" y="0"/>
          <a:ext cx="4064000" cy="406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300" kern="1200" dirty="0" smtClean="0"/>
            <a:t>A FAIR AND INCLUSIVE QUEENSLAND</a:t>
          </a:r>
          <a:endParaRPr lang="en-AU" sz="3300" kern="1200" dirty="0"/>
        </a:p>
      </dsp:txBody>
      <dsp:txXfrm>
        <a:off x="2627159" y="1016000"/>
        <a:ext cx="2873681" cy="2032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688C8-7F03-4E27-9497-87D5E76B7B71}">
      <dsp:nvSpPr>
        <dsp:cNvPr id="0" name=""/>
        <dsp:cNvSpPr/>
      </dsp:nvSpPr>
      <dsp:spPr>
        <a:xfrm>
          <a:off x="0" y="3534863"/>
          <a:ext cx="4038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C77FA7-C10C-4EFE-B516-1E00D19D8493}">
      <dsp:nvSpPr>
        <dsp:cNvPr id="0" name=""/>
        <dsp:cNvSpPr/>
      </dsp:nvSpPr>
      <dsp:spPr>
        <a:xfrm>
          <a:off x="0" y="1814397"/>
          <a:ext cx="4038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741EF-EE76-4647-AE76-4CD70C81F52C}">
      <dsp:nvSpPr>
        <dsp:cNvPr id="0" name=""/>
        <dsp:cNvSpPr/>
      </dsp:nvSpPr>
      <dsp:spPr>
        <a:xfrm>
          <a:off x="0" y="496710"/>
          <a:ext cx="4038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9750C-B9D1-4F95-8130-3F8D8EA5F2F9}">
      <dsp:nvSpPr>
        <dsp:cNvPr id="0" name=""/>
        <dsp:cNvSpPr/>
      </dsp:nvSpPr>
      <dsp:spPr>
        <a:xfrm>
          <a:off x="1050036" y="2469"/>
          <a:ext cx="2988564" cy="494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 dirty="0"/>
        </a:p>
      </dsp:txBody>
      <dsp:txXfrm>
        <a:off x="1050036" y="2469"/>
        <a:ext cx="2988564" cy="494241"/>
      </dsp:txXfrm>
    </dsp:sp>
    <dsp:sp modelId="{88372044-0BAE-481C-A14B-CDB75F689138}">
      <dsp:nvSpPr>
        <dsp:cNvPr id="0" name=""/>
        <dsp:cNvSpPr/>
      </dsp:nvSpPr>
      <dsp:spPr>
        <a:xfrm>
          <a:off x="0" y="2469"/>
          <a:ext cx="1050036" cy="4942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OUR VALUES</a:t>
          </a:r>
          <a:endParaRPr lang="en-AU" sz="1400" kern="1200" dirty="0"/>
        </a:p>
      </dsp:txBody>
      <dsp:txXfrm>
        <a:off x="24131" y="26600"/>
        <a:ext cx="1001774" cy="470110"/>
      </dsp:txXfrm>
    </dsp:sp>
    <dsp:sp modelId="{7EFDE6E8-3107-467B-8753-54E264D3F612}">
      <dsp:nvSpPr>
        <dsp:cNvPr id="0" name=""/>
        <dsp:cNvSpPr/>
      </dsp:nvSpPr>
      <dsp:spPr>
        <a:xfrm>
          <a:off x="10338" y="496710"/>
          <a:ext cx="4017922" cy="798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treat everyone with respect and dignity - acknowledging their fundamental human rights.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nurture a workplace culture that encourages diversity, innovation and responsiveness to the needs of our clients.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value our independence and uphold the rule of law.</a:t>
          </a:r>
          <a:endParaRPr lang="en-AU" sz="1000" kern="1200" dirty="0"/>
        </a:p>
      </dsp:txBody>
      <dsp:txXfrm>
        <a:off x="10338" y="496710"/>
        <a:ext cx="4017922" cy="798734"/>
      </dsp:txXfrm>
    </dsp:sp>
    <dsp:sp modelId="{06B415C0-7188-4D4B-8185-3C3D703423C3}">
      <dsp:nvSpPr>
        <dsp:cNvPr id="0" name=""/>
        <dsp:cNvSpPr/>
      </dsp:nvSpPr>
      <dsp:spPr>
        <a:xfrm>
          <a:off x="1050036" y="1320156"/>
          <a:ext cx="2988564" cy="494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700" kern="1200" dirty="0"/>
        </a:p>
      </dsp:txBody>
      <dsp:txXfrm>
        <a:off x="1050036" y="1320156"/>
        <a:ext cx="2988564" cy="494241"/>
      </dsp:txXfrm>
    </dsp:sp>
    <dsp:sp modelId="{434D4310-71A2-486C-AA80-F5F7291DC386}">
      <dsp:nvSpPr>
        <dsp:cNvPr id="0" name=""/>
        <dsp:cNvSpPr/>
      </dsp:nvSpPr>
      <dsp:spPr>
        <a:xfrm>
          <a:off x="0" y="1320156"/>
          <a:ext cx="1050036" cy="4942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OUR APPROACH</a:t>
          </a:r>
          <a:endParaRPr lang="en-AU" sz="1400" kern="1200" dirty="0"/>
        </a:p>
      </dsp:txBody>
      <dsp:txXfrm>
        <a:off x="24131" y="1344287"/>
        <a:ext cx="1001774" cy="470110"/>
      </dsp:txXfrm>
    </dsp:sp>
    <dsp:sp modelId="{90503963-671B-4C04-8B66-E9876AC3659A}">
      <dsp:nvSpPr>
        <dsp:cNvPr id="0" name=""/>
        <dsp:cNvSpPr/>
      </dsp:nvSpPr>
      <dsp:spPr>
        <a:xfrm>
          <a:off x="0" y="1814397"/>
          <a:ext cx="4038600" cy="1201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operate using a strengths-based model enabling us to build capacity within our organisation, within communities and across boundaries.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build trusted relationships and empower  individuals and communities at the grassroots level to create opportunities for human rights to flourish.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have high expectations of ourselves, our teams and leadership within our organisation and the community.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take calculated risks.</a:t>
          </a:r>
          <a:endParaRPr lang="en-AU" sz="1000" kern="1200" dirty="0"/>
        </a:p>
      </dsp:txBody>
      <dsp:txXfrm>
        <a:off x="0" y="1814397"/>
        <a:ext cx="4038600" cy="1201512"/>
      </dsp:txXfrm>
    </dsp:sp>
    <dsp:sp modelId="{D60E0D89-B1D6-4EB2-8E9F-DF5C1FA62D96}">
      <dsp:nvSpPr>
        <dsp:cNvPr id="0" name=""/>
        <dsp:cNvSpPr/>
      </dsp:nvSpPr>
      <dsp:spPr>
        <a:xfrm>
          <a:off x="1050036" y="2836910"/>
          <a:ext cx="2988564" cy="494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700" kern="1200" dirty="0" smtClean="0"/>
            <a:t> </a:t>
          </a:r>
          <a:endParaRPr lang="en-AU" sz="2700" kern="1200" dirty="0"/>
        </a:p>
      </dsp:txBody>
      <dsp:txXfrm>
        <a:off x="1050036" y="2836910"/>
        <a:ext cx="2988564" cy="494241"/>
      </dsp:txXfrm>
    </dsp:sp>
    <dsp:sp modelId="{70CDF793-41CE-4ADA-87E4-DD9CAD724E52}">
      <dsp:nvSpPr>
        <dsp:cNvPr id="0" name=""/>
        <dsp:cNvSpPr/>
      </dsp:nvSpPr>
      <dsp:spPr>
        <a:xfrm>
          <a:off x="0" y="3040622"/>
          <a:ext cx="1050036" cy="49424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OUR CAPABILITIES</a:t>
          </a:r>
          <a:endParaRPr lang="en-AU" sz="1400" kern="1200" dirty="0"/>
        </a:p>
      </dsp:txBody>
      <dsp:txXfrm>
        <a:off x="24131" y="3064753"/>
        <a:ext cx="1001774" cy="470110"/>
      </dsp:txXfrm>
    </dsp:sp>
    <dsp:sp modelId="{36BB2AD9-C0E1-4B5B-ADF7-092930845623}">
      <dsp:nvSpPr>
        <dsp:cNvPr id="0" name=""/>
        <dsp:cNvSpPr/>
      </dsp:nvSpPr>
      <dsp:spPr>
        <a:xfrm>
          <a:off x="0" y="3534863"/>
          <a:ext cx="4038600" cy="988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invest in professional development of staff.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invest in technology to reduce costs and enhance our reach into the community.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We seek to  maintain and build the capability of our people, processes and organisation.</a:t>
          </a:r>
          <a:endParaRPr lang="en-AU" sz="1000" kern="1200" dirty="0"/>
        </a:p>
      </dsp:txBody>
      <dsp:txXfrm>
        <a:off x="0" y="3534863"/>
        <a:ext cx="4038600" cy="988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05526-7160-4226-8EA9-6E138493DE65}">
      <dsp:nvSpPr>
        <dsp:cNvPr id="0" name=""/>
        <dsp:cNvSpPr/>
      </dsp:nvSpPr>
      <dsp:spPr>
        <a:xfrm>
          <a:off x="0" y="144006"/>
          <a:ext cx="3096344" cy="30963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/>
            <a:t>OUR </a:t>
          </a:r>
          <a:r>
            <a:rPr lang="en-AU" sz="900" kern="1200" dirty="0" smtClean="0"/>
            <a:t>VISION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A fair and inclusive Queensland</a:t>
          </a:r>
          <a:endParaRPr lang="en-AU" sz="900" kern="1200" dirty="0"/>
        </a:p>
      </dsp:txBody>
      <dsp:txXfrm>
        <a:off x="735381" y="376232"/>
        <a:ext cx="1625580" cy="526378"/>
      </dsp:txXfrm>
    </dsp:sp>
    <dsp:sp modelId="{E2B071CF-410C-4F35-BBE6-2F29D20CF78C}">
      <dsp:nvSpPr>
        <dsp:cNvPr id="0" name=""/>
        <dsp:cNvSpPr/>
      </dsp:nvSpPr>
      <dsp:spPr>
        <a:xfrm>
          <a:off x="360035" y="1152122"/>
          <a:ext cx="2322258" cy="232225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>
              <a:solidFill>
                <a:schemeClr val="tx2"/>
              </a:solidFill>
            </a:rPr>
            <a:t>OUR </a:t>
          </a:r>
          <a:r>
            <a:rPr lang="en-AU" sz="900" kern="1200" dirty="0" smtClean="0">
              <a:solidFill>
                <a:schemeClr val="tx2"/>
              </a:solidFill>
            </a:rPr>
            <a:t>MEANS</a:t>
          </a:r>
          <a:endParaRPr lang="en-AU" sz="900" kern="1200" dirty="0">
            <a:solidFill>
              <a:schemeClr val="tx2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>
              <a:solidFill>
                <a:schemeClr val="tx2"/>
              </a:solidFill>
            </a:rPr>
            <a:t>Values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>
              <a:solidFill>
                <a:schemeClr val="tx2"/>
              </a:solidFill>
            </a:rPr>
            <a:t>Approach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>
              <a:solidFill>
                <a:schemeClr val="tx2"/>
              </a:solidFill>
            </a:rPr>
            <a:t>Capabilities</a:t>
          </a:r>
          <a:endParaRPr lang="en-AU" sz="900" kern="1200" dirty="0">
            <a:solidFill>
              <a:schemeClr val="tx2"/>
            </a:solidFill>
          </a:endParaRPr>
        </a:p>
      </dsp:txBody>
      <dsp:txXfrm>
        <a:off x="700121" y="1732686"/>
        <a:ext cx="1642084" cy="1161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05526-7160-4226-8EA9-6E138493DE65}">
      <dsp:nvSpPr>
        <dsp:cNvPr id="0" name=""/>
        <dsp:cNvSpPr/>
      </dsp:nvSpPr>
      <dsp:spPr>
        <a:xfrm>
          <a:off x="0" y="407305"/>
          <a:ext cx="3389635" cy="33896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/>
            <a:t>OUR </a:t>
          </a:r>
          <a:r>
            <a:rPr lang="en-AU" sz="900" kern="1200" dirty="0" smtClean="0"/>
            <a:t>VISION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 A fair and inclusive Queensland</a:t>
          </a:r>
          <a:endParaRPr lang="en-AU" sz="900" kern="1200" dirty="0"/>
        </a:p>
      </dsp:txBody>
      <dsp:txXfrm>
        <a:off x="1102478" y="576787"/>
        <a:ext cx="1184677" cy="508445"/>
      </dsp:txXfrm>
    </dsp:sp>
    <dsp:sp modelId="{E2B071CF-410C-4F35-BBE6-2F29D20CF78C}">
      <dsp:nvSpPr>
        <dsp:cNvPr id="0" name=""/>
        <dsp:cNvSpPr/>
      </dsp:nvSpPr>
      <dsp:spPr>
        <a:xfrm>
          <a:off x="423704" y="1254714"/>
          <a:ext cx="2542226" cy="254222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>
              <a:solidFill>
                <a:schemeClr val="tx2"/>
              </a:solidFill>
            </a:rPr>
            <a:t>OUR </a:t>
          </a:r>
          <a:r>
            <a:rPr lang="en-AU" sz="900" kern="1200" dirty="0" smtClean="0">
              <a:solidFill>
                <a:schemeClr val="tx2"/>
              </a:solidFill>
            </a:rPr>
            <a:t>MEANS</a:t>
          </a:r>
          <a:endParaRPr lang="en-AU" sz="900" kern="1200" dirty="0">
            <a:solidFill>
              <a:schemeClr val="tx2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>
              <a:solidFill>
                <a:schemeClr val="tx2"/>
              </a:solidFill>
            </a:rPr>
            <a:t>Values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>
              <a:solidFill>
                <a:schemeClr val="tx2"/>
              </a:solidFill>
            </a:rPr>
            <a:t>Approach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>
              <a:solidFill>
                <a:schemeClr val="tx2"/>
              </a:solidFill>
            </a:rPr>
            <a:t>Capabilities</a:t>
          </a:r>
          <a:endParaRPr lang="en-AU" sz="900" kern="1200" dirty="0">
            <a:solidFill>
              <a:schemeClr val="tx2"/>
            </a:solidFill>
          </a:endParaRPr>
        </a:p>
      </dsp:txBody>
      <dsp:txXfrm>
        <a:off x="1102478" y="1413603"/>
        <a:ext cx="1184677" cy="476667"/>
      </dsp:txXfrm>
    </dsp:sp>
    <dsp:sp modelId="{A5F1DCFE-5A34-41EA-BA0E-2EDF858FE961}">
      <dsp:nvSpPr>
        <dsp:cNvPr id="0" name=""/>
        <dsp:cNvSpPr/>
      </dsp:nvSpPr>
      <dsp:spPr>
        <a:xfrm>
          <a:off x="847408" y="2102123"/>
          <a:ext cx="1694817" cy="1694817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/>
            <a:t>OUR </a:t>
          </a:r>
          <a:r>
            <a:rPr lang="en-AU" sz="900" kern="1200" smtClean="0"/>
            <a:t>OBJECTIVES</a:t>
          </a:r>
          <a:endParaRPr lang="en-AU" sz="900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Protecting Human Rights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Promoting Human Rights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Understanding Human Rights</a:t>
          </a:r>
          <a:endParaRPr lang="en-AU" sz="900" kern="1200" dirty="0"/>
        </a:p>
      </dsp:txBody>
      <dsp:txXfrm>
        <a:off x="1095609" y="2525827"/>
        <a:ext cx="1198416" cy="8474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28AFF-21A0-4F25-8993-66DFACD513C2}">
      <dsp:nvSpPr>
        <dsp:cNvPr id="0" name=""/>
        <dsp:cNvSpPr/>
      </dsp:nvSpPr>
      <dsp:spPr>
        <a:xfrm>
          <a:off x="0" y="3530884"/>
          <a:ext cx="4038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DF887-9D6D-4B5A-8584-5D73D9D50741}">
      <dsp:nvSpPr>
        <dsp:cNvPr id="0" name=""/>
        <dsp:cNvSpPr/>
      </dsp:nvSpPr>
      <dsp:spPr>
        <a:xfrm>
          <a:off x="0" y="2014313"/>
          <a:ext cx="4038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EA85-22E4-473B-8109-5022CEE004AE}">
      <dsp:nvSpPr>
        <dsp:cNvPr id="0" name=""/>
        <dsp:cNvSpPr/>
      </dsp:nvSpPr>
      <dsp:spPr>
        <a:xfrm>
          <a:off x="0" y="497742"/>
          <a:ext cx="4038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2B196-0CF9-4B9F-B331-6D8308B866F7}">
      <dsp:nvSpPr>
        <dsp:cNvPr id="0" name=""/>
        <dsp:cNvSpPr/>
      </dsp:nvSpPr>
      <dsp:spPr>
        <a:xfrm>
          <a:off x="1050036" y="554"/>
          <a:ext cx="2988564" cy="49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 </a:t>
          </a:r>
          <a:endParaRPr lang="en-AU" sz="900" kern="1200" dirty="0"/>
        </a:p>
      </dsp:txBody>
      <dsp:txXfrm>
        <a:off x="1050036" y="554"/>
        <a:ext cx="2988564" cy="497187"/>
      </dsp:txXfrm>
    </dsp:sp>
    <dsp:sp modelId="{5AE6560A-00A1-418E-8922-1DFC7F4A1EBB}">
      <dsp:nvSpPr>
        <dsp:cNvPr id="0" name=""/>
        <dsp:cNvSpPr/>
      </dsp:nvSpPr>
      <dsp:spPr>
        <a:xfrm>
          <a:off x="0" y="554"/>
          <a:ext cx="1050036" cy="49718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PROTECTING HUMAN RIGHTS</a:t>
          </a:r>
          <a:endParaRPr lang="en-AU" sz="900" kern="1200" dirty="0"/>
        </a:p>
      </dsp:txBody>
      <dsp:txXfrm>
        <a:off x="24275" y="24829"/>
        <a:ext cx="1001486" cy="472912"/>
      </dsp:txXfrm>
    </dsp:sp>
    <dsp:sp modelId="{7E45894F-E9BD-4DD6-A02B-C4E3991D211B}">
      <dsp:nvSpPr>
        <dsp:cNvPr id="0" name=""/>
        <dsp:cNvSpPr/>
      </dsp:nvSpPr>
      <dsp:spPr>
        <a:xfrm>
          <a:off x="0" y="497742"/>
          <a:ext cx="4038600" cy="9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Everyone in Queensland is protected from unlawful discrimination, sexual harassment and other forms of objectionable conduct as defined by the </a:t>
          </a:r>
          <a:r>
            <a:rPr lang="en-AU" sz="1000" i="1" kern="1200" dirty="0" smtClean="0"/>
            <a:t>Anti-Discrimination Act 1991 </a:t>
          </a:r>
          <a:r>
            <a:rPr lang="en-AU" sz="1000" i="0" kern="1200" dirty="0" smtClean="0"/>
            <a:t>(the Act). The Act reflects the various  human rights treaties to which Australia is a signatory.</a:t>
          </a:r>
          <a:endParaRPr lang="en-AU" sz="1000" i="0" kern="1200" dirty="0"/>
        </a:p>
      </dsp:txBody>
      <dsp:txXfrm>
        <a:off x="0" y="497742"/>
        <a:ext cx="4038600" cy="994524"/>
      </dsp:txXfrm>
    </dsp:sp>
    <dsp:sp modelId="{6935A2B6-3486-42B7-9683-FB582F75635F}">
      <dsp:nvSpPr>
        <dsp:cNvPr id="0" name=""/>
        <dsp:cNvSpPr/>
      </dsp:nvSpPr>
      <dsp:spPr>
        <a:xfrm>
          <a:off x="1050036" y="1517125"/>
          <a:ext cx="2988564" cy="49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 </a:t>
          </a:r>
          <a:endParaRPr lang="en-AU" sz="900" kern="1200" dirty="0"/>
        </a:p>
      </dsp:txBody>
      <dsp:txXfrm>
        <a:off x="1050036" y="1517125"/>
        <a:ext cx="2988564" cy="497187"/>
      </dsp:txXfrm>
    </dsp:sp>
    <dsp:sp modelId="{65B625CA-65B1-43BE-A2D4-B27CA9E412C2}">
      <dsp:nvSpPr>
        <dsp:cNvPr id="0" name=""/>
        <dsp:cNvSpPr/>
      </dsp:nvSpPr>
      <dsp:spPr>
        <a:xfrm>
          <a:off x="0" y="1517125"/>
          <a:ext cx="1050036" cy="49718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PROMOTING HUMAN RIGHTS</a:t>
          </a:r>
          <a:endParaRPr lang="en-AU" sz="900" kern="1200" dirty="0"/>
        </a:p>
      </dsp:txBody>
      <dsp:txXfrm>
        <a:off x="24275" y="1541400"/>
        <a:ext cx="1001486" cy="472912"/>
      </dsp:txXfrm>
    </dsp:sp>
    <dsp:sp modelId="{E837F54C-A227-4F8C-8BCB-72086D134908}">
      <dsp:nvSpPr>
        <dsp:cNvPr id="0" name=""/>
        <dsp:cNvSpPr/>
      </dsp:nvSpPr>
      <dsp:spPr>
        <a:xfrm>
          <a:off x="0" y="2014313"/>
          <a:ext cx="4038600" cy="9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Safe, accessible forums exist for the robust and vigorous discussion of the human rights framework in place within Queensland.</a:t>
          </a:r>
          <a:endParaRPr lang="en-A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Implementation of the Queensland human rights framework in a manner </a:t>
          </a:r>
          <a:r>
            <a:rPr lang="en-AU" sz="1000" kern="1200" smtClean="0"/>
            <a:t>that is </a:t>
          </a:r>
          <a:r>
            <a:rPr lang="en-AU" sz="1000" kern="1200" dirty="0" smtClean="0"/>
            <a:t>contemporary and relevant.</a:t>
          </a:r>
          <a:endParaRPr lang="en-AU" sz="1000" kern="1200" dirty="0"/>
        </a:p>
      </dsp:txBody>
      <dsp:txXfrm>
        <a:off x="0" y="2014313"/>
        <a:ext cx="4038600" cy="994524"/>
      </dsp:txXfrm>
    </dsp:sp>
    <dsp:sp modelId="{1662F5A8-4EE4-470C-ADCD-D56308B31961}">
      <dsp:nvSpPr>
        <dsp:cNvPr id="0" name=""/>
        <dsp:cNvSpPr/>
      </dsp:nvSpPr>
      <dsp:spPr>
        <a:xfrm>
          <a:off x="1050036" y="3033696"/>
          <a:ext cx="2988564" cy="497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 </a:t>
          </a:r>
          <a:endParaRPr lang="en-AU" sz="900" kern="1200" dirty="0"/>
        </a:p>
      </dsp:txBody>
      <dsp:txXfrm>
        <a:off x="1050036" y="3033696"/>
        <a:ext cx="2988564" cy="497187"/>
      </dsp:txXfrm>
    </dsp:sp>
    <dsp:sp modelId="{66B6E1E3-FCBA-4EF9-90CB-9B72E9367B61}">
      <dsp:nvSpPr>
        <dsp:cNvPr id="0" name=""/>
        <dsp:cNvSpPr/>
      </dsp:nvSpPr>
      <dsp:spPr>
        <a:xfrm>
          <a:off x="0" y="3033696"/>
          <a:ext cx="1050036" cy="49718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UNDERSTANDING HUMAN RIGHTS</a:t>
          </a:r>
          <a:endParaRPr lang="en-AU" sz="900" kern="1200" dirty="0"/>
        </a:p>
      </dsp:txBody>
      <dsp:txXfrm>
        <a:off x="24275" y="3057971"/>
        <a:ext cx="1001486" cy="472912"/>
      </dsp:txXfrm>
    </dsp:sp>
    <dsp:sp modelId="{C1CEE1CC-2FCB-46DF-A8BA-FF481F47050B}">
      <dsp:nvSpPr>
        <dsp:cNvPr id="0" name=""/>
        <dsp:cNvSpPr/>
      </dsp:nvSpPr>
      <dsp:spPr>
        <a:xfrm>
          <a:off x="0" y="3530884"/>
          <a:ext cx="4038600" cy="994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000" kern="1200" dirty="0" smtClean="0"/>
            <a:t>Community members have a clear understanding of their rights and responsibilities in relation to the human rights framework in place in Queensland.</a:t>
          </a:r>
          <a:endParaRPr lang="en-AU" sz="1000" kern="1200" dirty="0"/>
        </a:p>
      </dsp:txBody>
      <dsp:txXfrm>
        <a:off x="0" y="3530884"/>
        <a:ext cx="4038600" cy="994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7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244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20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26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61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65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768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751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882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32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831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0A9D-814A-49B9-A49B-618457574579}" type="datetimeFigureOut">
              <a:rPr lang="en-AU" smtClean="0"/>
              <a:t>28/08/2017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1ED2-137D-48DD-957E-5AE077CC95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97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99792" y="2636912"/>
            <a:ext cx="5987008" cy="3489251"/>
          </a:xfrm>
        </p:spPr>
        <p:txBody>
          <a:bodyPr>
            <a:normAutofit fontScale="92500"/>
          </a:bodyPr>
          <a:lstStyle/>
          <a:p>
            <a:pPr algn="ctr"/>
            <a:endParaRPr lang="en-AU" sz="4000" dirty="0" smtClean="0"/>
          </a:p>
          <a:p>
            <a:pPr marL="0" indent="0" algn="ctr">
              <a:buNone/>
            </a:pPr>
            <a:r>
              <a:rPr lang="en-AU" sz="4000" dirty="0" smtClean="0"/>
              <a:t>ANTI-DISCRIMINATION COMMISSION QUEENSLAND</a:t>
            </a:r>
            <a:endParaRPr lang="en-AU" sz="4000" dirty="0"/>
          </a:p>
          <a:p>
            <a:pPr marL="0" indent="0" algn="ctr">
              <a:buNone/>
            </a:pPr>
            <a:r>
              <a:rPr lang="en-AU" sz="4400" dirty="0" smtClean="0"/>
              <a:t>Strategic </a:t>
            </a:r>
            <a:r>
              <a:rPr lang="en-AU" sz="4400" dirty="0"/>
              <a:t>Plan </a:t>
            </a:r>
            <a:endParaRPr lang="en-AU" sz="4400" dirty="0" smtClean="0"/>
          </a:p>
          <a:p>
            <a:pPr marL="0" indent="0" algn="ctr">
              <a:buNone/>
            </a:pPr>
            <a:r>
              <a:rPr lang="en-AU" sz="4400" dirty="0" smtClean="0"/>
              <a:t>2017-21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7648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marL="0" indent="0" algn="ctr"/>
            <a:r>
              <a:rPr lang="en-AU" dirty="0"/>
              <a:t>OUR VISION – WHAT WE SEEK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5659051"/>
              </p:ext>
            </p:extLst>
          </p:nvPr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394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OUR MEANS – HOW WE OPERATE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773021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09119229"/>
              </p:ext>
            </p:extLst>
          </p:nvPr>
        </p:nvGraphicFramePr>
        <p:xfrm>
          <a:off x="755576" y="2492896"/>
          <a:ext cx="309634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836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dirty="0" smtClean="0"/>
              <a:t>OUR OBJECTIVES – WHAT WE DELIVER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9487305"/>
              </p:ext>
            </p:extLst>
          </p:nvPr>
        </p:nvGraphicFramePr>
        <p:xfrm>
          <a:off x="683568" y="1988840"/>
          <a:ext cx="3389635" cy="4204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342540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88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000" b="1" dirty="0" smtClean="0"/>
              <a:t>PROTECTING HUMAN RIGHTS – STRATEGIES AND TARGETS</a:t>
            </a:r>
            <a:endParaRPr lang="en-AU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328" y="1215232"/>
            <a:ext cx="4040188" cy="639762"/>
          </a:xfrm>
        </p:spPr>
        <p:txBody>
          <a:bodyPr/>
          <a:lstStyle/>
          <a:p>
            <a:r>
              <a:rPr lang="en-AU" b="1" dirty="0" smtClean="0"/>
              <a:t>STRATEGIES</a:t>
            </a:r>
            <a:endParaRPr lang="en-AU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3568"/>
            <a:ext cx="4040188" cy="4422477"/>
          </a:xfrm>
        </p:spPr>
        <p:txBody>
          <a:bodyPr>
            <a:noAutofit/>
          </a:bodyPr>
          <a:lstStyle/>
          <a:p>
            <a:pPr>
              <a:spcBef>
                <a:spcPts val="24"/>
              </a:spcBef>
            </a:pPr>
            <a:r>
              <a:rPr lang="en-AU" sz="1400" dirty="0" smtClean="0"/>
              <a:t>Resolve complaints received under the Act by providing </a:t>
            </a:r>
            <a:r>
              <a:rPr lang="en-AU" sz="1400" dirty="0"/>
              <a:t>a fair, timely, and accessible complaint resolution </a:t>
            </a:r>
            <a:r>
              <a:rPr lang="en-AU" sz="1400" dirty="0" smtClean="0"/>
              <a:t>service.</a:t>
            </a:r>
          </a:p>
          <a:p>
            <a:pPr>
              <a:spcBef>
                <a:spcPts val="24"/>
              </a:spcBef>
            </a:pPr>
            <a:r>
              <a:rPr lang="en-AU" sz="1400" dirty="0"/>
              <a:t>Undertake fair and vigorous assessment of complaints under the Act and provide clear and concise reasons for our decisions.</a:t>
            </a:r>
          </a:p>
          <a:p>
            <a:pPr>
              <a:spcBef>
                <a:spcPts val="24"/>
              </a:spcBef>
            </a:pPr>
            <a:r>
              <a:rPr lang="en-AU" sz="1400" dirty="0"/>
              <a:t>Intervene, where </a:t>
            </a:r>
            <a:r>
              <a:rPr lang="en-AU" sz="1400" dirty="0" smtClean="0"/>
              <a:t>appropriate, </a:t>
            </a:r>
            <a:r>
              <a:rPr lang="en-AU" sz="1400" dirty="0"/>
              <a:t>in proceedings that involve human rights issues, with the leave of the court hearing the proceeding, to provide expert </a:t>
            </a:r>
            <a:r>
              <a:rPr lang="en-AU" sz="1400" dirty="0" smtClean="0"/>
              <a:t>assistance.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Work with communities where human rights are under threat to develop sustainable, </a:t>
            </a:r>
            <a:r>
              <a:rPr lang="en-AU" sz="1400" dirty="0" smtClean="0"/>
              <a:t>community-led solutions.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Develop quantitative and qualitative measurement tools to critically assess the impact of the current strengths-based model of community engagement on social cohesion in identified </a:t>
            </a:r>
            <a:r>
              <a:rPr lang="en-AU" sz="1400" dirty="0" smtClean="0"/>
              <a:t>locations.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Assist in the implementation of a Human Rights Act for </a:t>
            </a:r>
            <a:r>
              <a:rPr lang="en-AU" sz="1400" dirty="0" smtClean="0"/>
              <a:t>Queensland.</a:t>
            </a:r>
            <a:endParaRPr lang="en-AU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215232"/>
            <a:ext cx="4041775" cy="639762"/>
          </a:xfrm>
        </p:spPr>
        <p:txBody>
          <a:bodyPr/>
          <a:lstStyle/>
          <a:p>
            <a:r>
              <a:rPr lang="en-AU" b="1" dirty="0" smtClean="0"/>
              <a:t>TARGETS</a:t>
            </a:r>
            <a:endParaRPr lang="en-AU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883568"/>
            <a:ext cx="4041775" cy="4566493"/>
          </a:xfrm>
        </p:spPr>
        <p:txBody>
          <a:bodyPr>
            <a:noAutofit/>
          </a:bodyPr>
          <a:lstStyle/>
          <a:p>
            <a:pPr>
              <a:spcBef>
                <a:spcPts val="24"/>
              </a:spcBef>
            </a:pPr>
            <a:r>
              <a:rPr lang="en-AU" sz="1400" dirty="0" smtClean="0"/>
              <a:t>A high satisfaction rate from conciliation evaluations completed.</a:t>
            </a:r>
          </a:p>
          <a:p>
            <a:pPr marL="0" indent="0">
              <a:spcBef>
                <a:spcPts val="24"/>
              </a:spcBef>
              <a:buNone/>
            </a:pPr>
            <a:endParaRPr lang="en-AU" sz="1400" dirty="0" smtClean="0"/>
          </a:p>
          <a:p>
            <a:pPr>
              <a:spcBef>
                <a:spcPts val="24"/>
              </a:spcBef>
            </a:pPr>
            <a:r>
              <a:rPr lang="en-AU" sz="1400" dirty="0" smtClean="0"/>
              <a:t>Decisions withstand external scrutiny.</a:t>
            </a: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 smtClean="0"/>
          </a:p>
          <a:p>
            <a:pPr>
              <a:spcBef>
                <a:spcPts val="24"/>
              </a:spcBef>
            </a:pPr>
            <a:r>
              <a:rPr lang="en-AU" sz="1400" dirty="0" smtClean="0"/>
              <a:t>Successful </a:t>
            </a:r>
            <a:r>
              <a:rPr lang="en-AU" sz="1400" dirty="0"/>
              <a:t>interventions resulting in improved human rights </a:t>
            </a:r>
            <a:r>
              <a:rPr lang="en-AU" sz="1400" dirty="0" smtClean="0"/>
              <a:t>outcomes.</a:t>
            </a:r>
            <a:endParaRPr lang="en-AU" sz="1400" dirty="0"/>
          </a:p>
          <a:p>
            <a:pPr marL="0" indent="0">
              <a:spcBef>
                <a:spcPts val="24"/>
              </a:spcBef>
              <a:buNone/>
            </a:pPr>
            <a:endParaRPr lang="en-AU" sz="1400" dirty="0"/>
          </a:p>
          <a:p>
            <a:pPr marL="0" indent="0">
              <a:spcBef>
                <a:spcPts val="24"/>
              </a:spcBef>
              <a:buNone/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Increased community ownership and investment in human rights and the development of sustainable relationships within </a:t>
            </a:r>
            <a:r>
              <a:rPr lang="en-AU" sz="1400" dirty="0" smtClean="0"/>
              <a:t>communities.</a:t>
            </a:r>
          </a:p>
          <a:p>
            <a:pPr marL="0" indent="0">
              <a:spcBef>
                <a:spcPts val="24"/>
              </a:spcBef>
              <a:buNone/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Measurement tools developed and </a:t>
            </a:r>
            <a:r>
              <a:rPr lang="en-AU" sz="1400" dirty="0" smtClean="0"/>
              <a:t>trialled.</a:t>
            </a: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 marL="0" indent="0">
              <a:spcBef>
                <a:spcPts val="24"/>
              </a:spcBef>
              <a:buNone/>
            </a:pPr>
            <a:endParaRPr lang="en-AU" sz="1400" dirty="0" smtClean="0"/>
          </a:p>
          <a:p>
            <a:pPr>
              <a:spcBef>
                <a:spcPts val="24"/>
              </a:spcBef>
            </a:pPr>
            <a:r>
              <a:rPr lang="en-AU" sz="1400" dirty="0" smtClean="0"/>
              <a:t>Influence </a:t>
            </a:r>
            <a:r>
              <a:rPr lang="en-AU" sz="1400" dirty="0"/>
              <a:t>the development and implementation of a Human Rights Act for </a:t>
            </a:r>
            <a:r>
              <a:rPr lang="en-AU" sz="1400" dirty="0" smtClean="0"/>
              <a:t>Queensland.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2162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000" b="1" dirty="0" smtClean="0"/>
              <a:t>PROMOTING HUMAN RIGHTS – STRATEGIES AND TARGETS</a:t>
            </a:r>
            <a:endParaRPr lang="en-AU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STRATEGIES</a:t>
            </a:r>
            <a:endParaRPr lang="en-AU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24"/>
              </a:spcBef>
            </a:pPr>
            <a:r>
              <a:rPr lang="en-AU" sz="1400" dirty="0"/>
              <a:t>Enhance ADCQ’s reach and achievement of outcomes through </a:t>
            </a:r>
            <a:r>
              <a:rPr lang="en-AU" sz="1400" dirty="0" smtClean="0"/>
              <a:t>collaboration.</a:t>
            </a: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Promote public discussion of human rights through a variety of community engagement and communication </a:t>
            </a:r>
            <a:r>
              <a:rPr lang="en-AU" sz="1400" dirty="0" smtClean="0"/>
              <a:t>strategies.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Broaden ADCQ’s reach through the use of the web and social media to allow for education and  discussion of human </a:t>
            </a:r>
            <a:r>
              <a:rPr lang="en-AU" sz="1400" dirty="0" smtClean="0"/>
              <a:t>rights.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Actively contribute to discussion and understanding of contemporary human rights issues through submissions to a variety of state and federal inquiries and Parliamentary </a:t>
            </a:r>
            <a:r>
              <a:rPr lang="en-AU" sz="1400" dirty="0" smtClean="0"/>
              <a:t>Committees.</a:t>
            </a:r>
            <a:endParaRPr lang="en-AU" sz="1400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b="1" dirty="0" smtClean="0"/>
              <a:t>TARGETS</a:t>
            </a:r>
            <a:endParaRPr lang="en-AU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spcBef>
                <a:spcPts val="24"/>
              </a:spcBef>
            </a:pPr>
            <a:r>
              <a:rPr lang="en-AU" sz="1400" dirty="0"/>
              <a:t>Strengthen strategic relationships with government agencies, the private sector, NGOs and community </a:t>
            </a:r>
            <a:r>
              <a:rPr lang="en-AU" sz="1400" dirty="0" smtClean="0"/>
              <a:t>organisations.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Lead and participate in key human rights </a:t>
            </a:r>
            <a:r>
              <a:rPr lang="en-AU" sz="1400" dirty="0" smtClean="0"/>
              <a:t>events.</a:t>
            </a: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Maintenance of </a:t>
            </a:r>
            <a:r>
              <a:rPr lang="en-AU" sz="1400" dirty="0" smtClean="0"/>
              <a:t>website and social media platforms </a:t>
            </a:r>
            <a:r>
              <a:rPr lang="en-AU" sz="1400" dirty="0"/>
              <a:t>to enhance accessibility and </a:t>
            </a:r>
            <a:r>
              <a:rPr lang="en-AU" sz="1400" dirty="0" smtClean="0"/>
              <a:t>relevance.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Influence the review of the Anti-Discrimination Act 1991 and the development of a Human Rights Act for </a:t>
            </a:r>
            <a:r>
              <a:rPr lang="en-AU" sz="1400" dirty="0" smtClean="0"/>
              <a:t>Queensland.</a:t>
            </a:r>
            <a:endParaRPr lang="en-AU" sz="1400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74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000" b="1" dirty="0" smtClean="0"/>
              <a:t>UNDERSTANDING HUMAN RIGHTS – STRATEGIES AND TARGETS</a:t>
            </a:r>
            <a:endParaRPr lang="en-AU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STRATEGIES</a:t>
            </a:r>
            <a:endParaRPr lang="en-AU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24"/>
              </a:spcBef>
            </a:pPr>
            <a:r>
              <a:rPr lang="en-AU" sz="1400" dirty="0"/>
              <a:t>Establish ADCQ as the provider of Queensland’s best quality training in the field of discrimination and human </a:t>
            </a:r>
            <a:r>
              <a:rPr lang="en-AU" sz="1400" dirty="0" smtClean="0"/>
              <a:t>rights.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Maintain a range of products and services that provide clear and accurate information in an engaging and accessible </a:t>
            </a:r>
            <a:r>
              <a:rPr lang="en-AU" sz="1400" dirty="0" smtClean="0"/>
              <a:t>manner.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Provide information to the community about their rights and responsibilities under the </a:t>
            </a:r>
            <a:r>
              <a:rPr lang="en-AU" sz="1400" dirty="0" smtClean="0"/>
              <a:t>Act.</a:t>
            </a: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Provide a prompt, accessible telephone enquiry service regarding the Act, our complaint process and appropriate referrals. </a:t>
            </a:r>
          </a:p>
          <a:p>
            <a:pPr>
              <a:spcBef>
                <a:spcPts val="24"/>
              </a:spcBef>
            </a:pPr>
            <a:r>
              <a:rPr lang="en-AU" sz="1400" dirty="0"/>
              <a:t>Provide a high quality conciliation process that helps people understand their rights and responsibilities under the Act.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b="1" dirty="0" smtClean="0"/>
              <a:t>TARGETS</a:t>
            </a:r>
            <a:endParaRPr lang="en-AU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spcBef>
                <a:spcPts val="24"/>
              </a:spcBef>
            </a:pPr>
            <a:r>
              <a:rPr lang="en-AU" sz="1400" dirty="0"/>
              <a:t>Meet annual targets for delivery of training to business, government and the </a:t>
            </a:r>
            <a:r>
              <a:rPr lang="en-AU" sz="1400" dirty="0" smtClean="0"/>
              <a:t>community.</a:t>
            </a: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Review existing course offerings and develop enhanced offerings where </a:t>
            </a:r>
            <a:r>
              <a:rPr lang="en-AU" sz="1400" dirty="0" smtClean="0"/>
              <a:t>necessary.</a:t>
            </a: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Publish resources </a:t>
            </a:r>
            <a:r>
              <a:rPr lang="en-AU" sz="1400" dirty="0" smtClean="0"/>
              <a:t>online.</a:t>
            </a:r>
            <a:endParaRPr lang="en-AU" sz="1400" dirty="0"/>
          </a:p>
          <a:p>
            <a:pPr>
              <a:spcBef>
                <a:spcPts val="24"/>
              </a:spcBef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Meet annual targets for the provision of telephone enquiry </a:t>
            </a:r>
            <a:r>
              <a:rPr lang="en-AU" sz="1400" dirty="0" smtClean="0"/>
              <a:t>services.</a:t>
            </a:r>
          </a:p>
          <a:p>
            <a:pPr marL="0" indent="0">
              <a:spcBef>
                <a:spcPts val="24"/>
              </a:spcBef>
              <a:buNone/>
            </a:pPr>
            <a:endParaRPr lang="en-AU" sz="1400" dirty="0"/>
          </a:p>
          <a:p>
            <a:pPr>
              <a:spcBef>
                <a:spcPts val="24"/>
              </a:spcBef>
            </a:pPr>
            <a:r>
              <a:rPr lang="en-AU" sz="1400" dirty="0"/>
              <a:t>A high satisfaction rate from conciliation evaluations completed.</a:t>
            </a:r>
          </a:p>
          <a:p>
            <a:pPr marL="0" indent="0">
              <a:spcBef>
                <a:spcPts val="24"/>
              </a:spcBef>
              <a:buNone/>
            </a:pP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7674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813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OUR VISION – WHAT WE SEEK</vt:lpstr>
      <vt:lpstr>OUR MEANS – HOW WE OPERATE</vt:lpstr>
      <vt:lpstr>OUR OBJECTIVES – WHAT WE DELIVER</vt:lpstr>
      <vt:lpstr>PROTECTING HUMAN RIGHTS – STRATEGIES AND TARGETS</vt:lpstr>
      <vt:lpstr>PROMOTING HUMAN RIGHTS – STRATEGIES AND TARGETS</vt:lpstr>
      <vt:lpstr>UNDERSTANDING HUMAN RIGHTS – STRATEGIES AND TARGETS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ADCQ Strategic Plan 2016-20</dc:title>
  <dc:creator>Warren Edwards</dc:creator>
  <cp:lastModifiedBy>Helen Bannerman</cp:lastModifiedBy>
  <cp:revision>50</cp:revision>
  <cp:lastPrinted>2017-01-09T00:38:06Z</cp:lastPrinted>
  <dcterms:created xsi:type="dcterms:W3CDTF">2017-01-04T05:30:46Z</dcterms:created>
  <dcterms:modified xsi:type="dcterms:W3CDTF">2017-08-28T04:28:05Z</dcterms:modified>
</cp:coreProperties>
</file>